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0"/>
  </p:notesMasterIdLst>
  <p:sldIdLst>
    <p:sldId id="278" r:id="rId2"/>
    <p:sldId id="258" r:id="rId3"/>
    <p:sldId id="316" r:id="rId4"/>
    <p:sldId id="293" r:id="rId5"/>
    <p:sldId id="279" r:id="rId6"/>
    <p:sldId id="266" r:id="rId7"/>
    <p:sldId id="269" r:id="rId8"/>
    <p:sldId id="300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4639"/>
    <a:srgbClr val="E93123"/>
    <a:srgbClr val="DC3030"/>
    <a:srgbClr val="0C3640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8B001A-ACE5-4666-8E95-446108E90E80}">
  <a:tblStyle styleId="{F68B001A-ACE5-4666-8E95-446108E90E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e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g6327c7807a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" name="Google Shape;2260;g6327c7807a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6327c7807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6327c7807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6" name="Google Shape;9146;gaa06e10324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7" name="Google Shape;9147;gaa06e10324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ga81ead10ee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" name="Google Shape;2267;ga81ead10ee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b1f45cdca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b1f45cdca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ga81ead10ee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" name="Google Shape;2094;ga81ead10ee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8" name="Google Shape;9448;g6327c7807a_0_3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9" name="Google Shape;9449;g6327c7807a_0_3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6"/>
          <p:cNvSpPr txBox="1">
            <a:spLocks noGrp="1"/>
          </p:cNvSpPr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24" name="Google Shape;224;p6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25" name="Google Shape;225;p6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"/>
          <p:cNvSpPr/>
          <p:nvPr/>
        </p:nvSpPr>
        <p:spPr>
          <a:xfrm>
            <a:off x="443100" y="544200"/>
            <a:ext cx="40836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7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7"/>
          <p:cNvSpPr txBox="1">
            <a:spLocks noGrp="1"/>
          </p:cNvSpPr>
          <p:nvPr>
            <p:ph type="body" idx="1"/>
          </p:nvPr>
        </p:nvSpPr>
        <p:spPr>
          <a:xfrm>
            <a:off x="1588100" y="1176900"/>
            <a:ext cx="4536600" cy="278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000"/>
              <a:buFont typeface="Josefin Slab"/>
              <a:buAutoNum type="arabicPeriod"/>
              <a:defRPr sz="1200">
                <a:solidFill>
                  <a:srgbClr val="0C343D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alphaLcPeriod"/>
              <a:defRPr>
                <a:solidFill>
                  <a:srgbClr val="0C343D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romanLcPeriod"/>
              <a:defRPr>
                <a:solidFill>
                  <a:srgbClr val="0C343D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arabicPeriod"/>
              <a:defRPr>
                <a:solidFill>
                  <a:srgbClr val="0C343D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alphaLcPeriod"/>
              <a:defRPr>
                <a:solidFill>
                  <a:srgbClr val="0C343D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romanLcPeriod"/>
              <a:defRPr>
                <a:solidFill>
                  <a:srgbClr val="0C343D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arabicPeriod"/>
              <a:defRPr>
                <a:solidFill>
                  <a:srgbClr val="0C343D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"/>
              <a:buAutoNum type="alphaLcPeriod"/>
              <a:defRPr>
                <a:solidFill>
                  <a:srgbClr val="0C343D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400"/>
              <a:buFont typeface="Josefin Slab"/>
              <a:buAutoNum type="romanLcPeriod"/>
              <a:defRPr>
                <a:solidFill>
                  <a:srgbClr val="0C343D"/>
                </a:solidFill>
              </a:defRPr>
            </a:lvl9pPr>
          </a:lstStyle>
          <a:p>
            <a:endParaRPr/>
          </a:p>
        </p:txBody>
      </p:sp>
      <p:grpSp>
        <p:nvGrpSpPr>
          <p:cNvPr id="277" name="Google Shape;277;p7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78" name="Google Shape;278;p7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Google Shape;326;p7"/>
          <p:cNvSpPr txBox="1">
            <a:spLocks noGrp="1"/>
          </p:cNvSpPr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8"/>
          <p:cNvSpPr/>
          <p:nvPr/>
        </p:nvSpPr>
        <p:spPr>
          <a:xfrm>
            <a:off x="5695625" y="1590800"/>
            <a:ext cx="3453000" cy="19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8"/>
          <p:cNvSpPr txBox="1">
            <a:spLocks noGrp="1"/>
          </p:cNvSpPr>
          <p:nvPr>
            <p:ph type="title"/>
          </p:nvPr>
        </p:nvSpPr>
        <p:spPr>
          <a:xfrm>
            <a:off x="4545398" y="1551175"/>
            <a:ext cx="3879300" cy="20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0"/>
          <p:cNvSpPr txBox="1">
            <a:spLocks noGrp="1"/>
          </p:cNvSpPr>
          <p:nvPr>
            <p:ph type="body" idx="1"/>
          </p:nvPr>
        </p:nvSpPr>
        <p:spPr>
          <a:xfrm>
            <a:off x="2446625" y="263945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85" name="Google Shape;385;p10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0"/>
          <p:cNvSpPr txBox="1">
            <a:spLocks noGrp="1"/>
          </p:cNvSpPr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87" name="Google Shape;387;p10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388" name="Google Shape;388;p10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3"/>
          <p:cNvSpPr txBox="1">
            <a:spLocks noGrp="1"/>
          </p:cNvSpPr>
          <p:nvPr>
            <p:ph type="title" hasCustomPrompt="1"/>
          </p:nvPr>
        </p:nvSpPr>
        <p:spPr>
          <a:xfrm>
            <a:off x="5423302" y="3119873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2" name="Google Shape;492;p13"/>
          <p:cNvSpPr txBox="1">
            <a:spLocks noGrp="1"/>
          </p:cNvSpPr>
          <p:nvPr>
            <p:ph type="title" idx="2" hasCustomPrompt="1"/>
          </p:nvPr>
        </p:nvSpPr>
        <p:spPr>
          <a:xfrm>
            <a:off x="3350173" y="3119873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13"/>
          <p:cNvSpPr txBox="1">
            <a:spLocks noGrp="1"/>
          </p:cNvSpPr>
          <p:nvPr>
            <p:ph type="title" idx="3" hasCustomPrompt="1"/>
          </p:nvPr>
        </p:nvSpPr>
        <p:spPr>
          <a:xfrm>
            <a:off x="1300425" y="3119873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" name="Google Shape;494;p13"/>
          <p:cNvSpPr txBox="1">
            <a:spLocks noGrp="1"/>
          </p:cNvSpPr>
          <p:nvPr>
            <p:ph type="title" idx="4" hasCustomPrompt="1"/>
          </p:nvPr>
        </p:nvSpPr>
        <p:spPr>
          <a:xfrm>
            <a:off x="5423302" y="1191650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13"/>
          <p:cNvSpPr txBox="1">
            <a:spLocks noGrp="1"/>
          </p:cNvSpPr>
          <p:nvPr>
            <p:ph type="title" idx="5" hasCustomPrompt="1"/>
          </p:nvPr>
        </p:nvSpPr>
        <p:spPr>
          <a:xfrm>
            <a:off x="3350173" y="1191650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6" name="Google Shape;496;p13"/>
          <p:cNvSpPr txBox="1">
            <a:spLocks noGrp="1"/>
          </p:cNvSpPr>
          <p:nvPr>
            <p:ph type="title" idx="6" hasCustomPrompt="1"/>
          </p:nvPr>
        </p:nvSpPr>
        <p:spPr>
          <a:xfrm>
            <a:off x="1300425" y="1191650"/>
            <a:ext cx="12324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7" name="Google Shape;497;p13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3"/>
          <p:cNvSpPr txBox="1">
            <a:spLocks noGrp="1"/>
          </p:cNvSpPr>
          <p:nvPr>
            <p:ph type="subTitle" idx="1"/>
          </p:nvPr>
        </p:nvSpPr>
        <p:spPr>
          <a:xfrm>
            <a:off x="2208450" y="1288451"/>
            <a:ext cx="15852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9" name="Google Shape;499;p13"/>
          <p:cNvSpPr txBox="1">
            <a:spLocks noGrp="1"/>
          </p:cNvSpPr>
          <p:nvPr>
            <p:ph type="subTitle" idx="7"/>
          </p:nvPr>
        </p:nvSpPr>
        <p:spPr>
          <a:xfrm>
            <a:off x="2208439" y="1929743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8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3"/>
          <p:cNvSpPr txBox="1">
            <a:spLocks noGrp="1"/>
          </p:cNvSpPr>
          <p:nvPr>
            <p:ph type="subTitle" idx="9"/>
          </p:nvPr>
        </p:nvSpPr>
        <p:spPr>
          <a:xfrm>
            <a:off x="4265250" y="1288477"/>
            <a:ext cx="15852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2" name="Google Shape;502;p13"/>
          <p:cNvSpPr txBox="1">
            <a:spLocks noGrp="1"/>
          </p:cNvSpPr>
          <p:nvPr>
            <p:ph type="subTitle" idx="13"/>
          </p:nvPr>
        </p:nvSpPr>
        <p:spPr>
          <a:xfrm>
            <a:off x="4265239" y="1929755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03" name="Google Shape;503;p13"/>
          <p:cNvSpPr txBox="1">
            <a:spLocks noGrp="1"/>
          </p:cNvSpPr>
          <p:nvPr>
            <p:ph type="subTitle" idx="14"/>
          </p:nvPr>
        </p:nvSpPr>
        <p:spPr>
          <a:xfrm>
            <a:off x="6322050" y="1288477"/>
            <a:ext cx="15852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4" name="Google Shape;504;p13"/>
          <p:cNvSpPr txBox="1">
            <a:spLocks noGrp="1"/>
          </p:cNvSpPr>
          <p:nvPr>
            <p:ph type="subTitle" idx="15"/>
          </p:nvPr>
        </p:nvSpPr>
        <p:spPr>
          <a:xfrm>
            <a:off x="6322039" y="1929755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subTitle" idx="16"/>
          </p:nvPr>
        </p:nvSpPr>
        <p:spPr>
          <a:xfrm>
            <a:off x="2208450" y="3213477"/>
            <a:ext cx="15852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6" name="Google Shape;506;p13"/>
          <p:cNvSpPr txBox="1">
            <a:spLocks noGrp="1"/>
          </p:cNvSpPr>
          <p:nvPr>
            <p:ph type="subTitle" idx="17"/>
          </p:nvPr>
        </p:nvSpPr>
        <p:spPr>
          <a:xfrm>
            <a:off x="2208452" y="3854805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07" name="Google Shape;507;p13"/>
          <p:cNvSpPr txBox="1">
            <a:spLocks noGrp="1"/>
          </p:cNvSpPr>
          <p:nvPr>
            <p:ph type="subTitle" idx="18"/>
          </p:nvPr>
        </p:nvSpPr>
        <p:spPr>
          <a:xfrm>
            <a:off x="4265225" y="3213473"/>
            <a:ext cx="12771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subTitle" idx="19"/>
          </p:nvPr>
        </p:nvSpPr>
        <p:spPr>
          <a:xfrm>
            <a:off x="4265227" y="3854805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09" name="Google Shape;509;p13"/>
          <p:cNvSpPr txBox="1">
            <a:spLocks noGrp="1"/>
          </p:cNvSpPr>
          <p:nvPr>
            <p:ph type="subTitle" idx="20"/>
          </p:nvPr>
        </p:nvSpPr>
        <p:spPr>
          <a:xfrm>
            <a:off x="6322025" y="3213473"/>
            <a:ext cx="1277100" cy="7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10" name="Google Shape;510;p13"/>
          <p:cNvSpPr txBox="1">
            <a:spLocks noGrp="1"/>
          </p:cNvSpPr>
          <p:nvPr>
            <p:ph type="subTitle" idx="21"/>
          </p:nvPr>
        </p:nvSpPr>
        <p:spPr>
          <a:xfrm>
            <a:off x="6322027" y="3854805"/>
            <a:ext cx="15852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grpSp>
        <p:nvGrpSpPr>
          <p:cNvPr id="511" name="Google Shape;511;p1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512" name="Google Shape;512;p1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3"/>
          <p:cNvSpPr txBox="1">
            <a:spLocks noGrp="1"/>
          </p:cNvSpPr>
          <p:nvPr>
            <p:ph type="title"/>
          </p:nvPr>
        </p:nvSpPr>
        <p:spPr>
          <a:xfrm>
            <a:off x="3828898" y="1551200"/>
            <a:ext cx="3879300" cy="20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662" name="Google Shape;1662;p3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663" name="Google Shape;1663;p3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"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34"/>
          <p:cNvSpPr txBox="1">
            <a:spLocks noGrp="1"/>
          </p:cNvSpPr>
          <p:nvPr>
            <p:ph type="title"/>
          </p:nvPr>
        </p:nvSpPr>
        <p:spPr>
          <a:xfrm>
            <a:off x="3924550" y="1896838"/>
            <a:ext cx="3202800" cy="10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713" name="Google Shape;1713;p34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714" name="Google Shape;1714;p34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4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4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4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4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4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4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4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4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4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4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4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4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4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4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4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4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4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4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4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4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4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4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4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4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4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4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4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4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4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4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4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4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4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4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4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4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4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4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4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4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4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4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4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4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4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4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4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2" name="Google Shape;1762;p34"/>
          <p:cNvSpPr txBox="1">
            <a:spLocks noGrp="1"/>
          </p:cNvSpPr>
          <p:nvPr>
            <p:ph type="title" idx="2" hasCustomPrompt="1"/>
          </p:nvPr>
        </p:nvSpPr>
        <p:spPr>
          <a:xfrm>
            <a:off x="2110875" y="1973750"/>
            <a:ext cx="1232400" cy="11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4C3C"/>
              </a:buClr>
              <a:buSzPts val="6000"/>
              <a:buNone/>
              <a:defRPr sz="72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3" name="Google Shape;1763;p34"/>
          <p:cNvSpPr txBox="1">
            <a:spLocks noGrp="1"/>
          </p:cNvSpPr>
          <p:nvPr>
            <p:ph type="subTitle" idx="1"/>
          </p:nvPr>
        </p:nvSpPr>
        <p:spPr>
          <a:xfrm>
            <a:off x="3924550" y="2863063"/>
            <a:ext cx="3769800" cy="38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_1"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309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57000">
              <a:srgbClr val="0C3640"/>
            </a:gs>
            <a:gs pos="46000">
              <a:srgbClr val="0C3640"/>
            </a:gs>
            <a:gs pos="0">
              <a:srgbClr val="001236"/>
            </a:gs>
            <a:gs pos="100000">
              <a:srgbClr val="001236"/>
            </a:gs>
          </a:gsLst>
          <a:lin ang="162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bel"/>
              <a:buChar char="●"/>
              <a:defRPr sz="18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6" r:id="rId4"/>
    <p:sldLayoutId id="2147483658" r:id="rId5"/>
    <p:sldLayoutId id="2147483659" r:id="rId6"/>
    <p:sldLayoutId id="2147483679" r:id="rId7"/>
    <p:sldLayoutId id="2147483680" r:id="rId8"/>
    <p:sldLayoutId id="214748368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64"/>
          <p:cNvSpPr/>
          <p:nvPr/>
        </p:nvSpPr>
        <p:spPr>
          <a:xfrm>
            <a:off x="863025" y="1179155"/>
            <a:ext cx="7513720" cy="278524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263" name="Google Shape;2263;p64"/>
          <p:cNvSpPr/>
          <p:nvPr/>
        </p:nvSpPr>
        <p:spPr>
          <a:xfrm rot="5400000">
            <a:off x="-589125" y="2140225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4" name="Google Shape;2264;p64"/>
          <p:cNvSpPr txBox="1">
            <a:spLocks noGrp="1"/>
          </p:cNvSpPr>
          <p:nvPr>
            <p:ph type="title"/>
          </p:nvPr>
        </p:nvSpPr>
        <p:spPr>
          <a:xfrm>
            <a:off x="957618" y="1292746"/>
            <a:ext cx="7324534" cy="20412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GYM MANAG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E</a:t>
            </a:r>
            <a:r>
              <a:rPr lang="en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MENT SYSTEM</a:t>
            </a:r>
            <a:endParaRPr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70519" y="3123879"/>
            <a:ext cx="42987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Presented by</a:t>
            </a:r>
          </a:p>
          <a:p>
            <a:pPr lvl="0" algn="ctr"/>
            <a:endParaRPr lang="en-IN" dirty="0">
              <a:solidFill>
                <a:schemeClr val="bg2">
                  <a:lumMod val="50000"/>
                </a:schemeClr>
              </a:solidFill>
            </a:endParaRPr>
          </a:p>
          <a:p>
            <a:pPr lvl="0" algn="ctr"/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2257 Shreevesh Naik | 2262 Shubham </a:t>
            </a:r>
            <a:r>
              <a:rPr lang="en-IN" dirty="0" err="1">
                <a:solidFill>
                  <a:schemeClr val="bg2">
                    <a:lumMod val="50000"/>
                  </a:schemeClr>
                </a:solidFill>
              </a:rPr>
              <a:t>Gaonkar</a:t>
            </a:r>
            <a:endParaRPr lang="en-IN" dirty="0">
              <a:solidFill>
                <a:schemeClr val="bg2">
                  <a:lumMod val="50000"/>
                </a:schemeClr>
              </a:solidFill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4"/>
          <p:cNvSpPr txBox="1">
            <a:spLocks noGrp="1"/>
          </p:cNvSpPr>
          <p:nvPr>
            <p:ph type="title" idx="8"/>
          </p:nvPr>
        </p:nvSpPr>
        <p:spPr>
          <a:xfrm rot="-5400000">
            <a:off x="-1639934" y="2242765"/>
            <a:ext cx="4011900" cy="7320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TABLE OF CONTENTS</a:t>
            </a:r>
            <a:endParaRPr sz="14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838201" y="908456"/>
            <a:ext cx="7848600" cy="3327393"/>
            <a:chOff x="838201" y="908456"/>
            <a:chExt cx="7848600" cy="3327393"/>
          </a:xfrm>
        </p:grpSpPr>
        <p:grpSp>
          <p:nvGrpSpPr>
            <p:cNvPr id="1931" name="Group 1930"/>
            <p:cNvGrpSpPr/>
            <p:nvPr/>
          </p:nvGrpSpPr>
          <p:grpSpPr>
            <a:xfrm>
              <a:off x="1519162" y="908456"/>
              <a:ext cx="7167639" cy="3327393"/>
              <a:chOff x="1519162" y="908456"/>
              <a:chExt cx="7167639" cy="3327393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 flipH="1" flipV="1">
                <a:off x="5324539" y="1632972"/>
                <a:ext cx="668099" cy="943536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endCxn id="10" idx="2"/>
              </p:cNvCxnSpPr>
              <p:nvPr/>
            </p:nvCxnSpPr>
            <p:spPr>
              <a:xfrm flipH="1" flipV="1">
                <a:off x="3028375" y="1661095"/>
                <a:ext cx="578879" cy="931602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58" idx="0"/>
              </p:cNvCxnSpPr>
              <p:nvPr/>
            </p:nvCxnSpPr>
            <p:spPr>
              <a:xfrm flipH="1" flipV="1">
                <a:off x="3044485" y="2554850"/>
                <a:ext cx="550266" cy="947646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55" idx="0"/>
              </p:cNvCxnSpPr>
              <p:nvPr/>
            </p:nvCxnSpPr>
            <p:spPr>
              <a:xfrm flipH="1" flipV="1">
                <a:off x="6205383" y="2585028"/>
                <a:ext cx="593011" cy="874503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grpSp>
            <p:nvGrpSpPr>
              <p:cNvPr id="11" name="Group 10"/>
              <p:cNvGrpSpPr/>
              <p:nvPr/>
            </p:nvGrpSpPr>
            <p:grpSpPr>
              <a:xfrm>
                <a:off x="1519162" y="908457"/>
                <a:ext cx="2301722" cy="821557"/>
                <a:chOff x="5523538" y="801034"/>
                <a:chExt cx="2358281" cy="1088416"/>
              </a:xfrm>
            </p:grpSpPr>
            <p:sp>
              <p:nvSpPr>
                <p:cNvPr id="10" name="Rounded Rectangle 9"/>
                <p:cNvSpPr/>
                <p:nvPr/>
              </p:nvSpPr>
              <p:spPr>
                <a:xfrm>
                  <a:off x="6257852" y="907445"/>
                  <a:ext cx="1623967" cy="890700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r"/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INTRODUCTION</a:t>
                  </a:r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5523538" y="801034"/>
                  <a:ext cx="986710" cy="1088416"/>
                </a:xfrm>
                <a:prstGeom prst="ellipse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3200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01</a:t>
                  </a:r>
                </a:p>
              </p:txBody>
            </p:sp>
          </p:grpSp>
          <p:cxnSp>
            <p:nvCxnSpPr>
              <p:cNvPr id="17" name="Straight Connector 16"/>
              <p:cNvCxnSpPr>
                <a:endCxn id="52" idx="2"/>
              </p:cNvCxnSpPr>
              <p:nvPr/>
            </p:nvCxnSpPr>
            <p:spPr>
              <a:xfrm flipV="1">
                <a:off x="7385115" y="1667832"/>
                <a:ext cx="567642" cy="937116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grpSp>
            <p:nvGrpSpPr>
              <p:cNvPr id="51" name="Group 50"/>
              <p:cNvGrpSpPr/>
              <p:nvPr/>
            </p:nvGrpSpPr>
            <p:grpSpPr>
              <a:xfrm>
                <a:off x="6533767" y="908456"/>
                <a:ext cx="2153034" cy="821557"/>
                <a:chOff x="5523538" y="683092"/>
                <a:chExt cx="2308212" cy="1206358"/>
              </a:xfrm>
            </p:grpSpPr>
            <p:sp>
              <p:nvSpPr>
                <p:cNvPr id="52" name="Rounded Rectangle 51"/>
                <p:cNvSpPr/>
                <p:nvPr/>
              </p:nvSpPr>
              <p:spPr>
                <a:xfrm>
                  <a:off x="6257852" y="801034"/>
                  <a:ext cx="1573898" cy="997111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r"/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EXISTING</a:t>
                  </a:r>
                  <a:r>
                    <a:rPr lang="en-IN" sz="16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 </a:t>
                  </a:r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SYSTEM</a:t>
                  </a:r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5523538" y="683092"/>
                  <a:ext cx="1080808" cy="1206358"/>
                </a:xfrm>
                <a:prstGeom prst="ellipse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3200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03</a:t>
                  </a:r>
                </a:p>
              </p:txBody>
            </p:sp>
          </p:grpSp>
          <p:grpSp>
            <p:nvGrpSpPr>
              <p:cNvPr id="54" name="Group 53"/>
              <p:cNvGrpSpPr/>
              <p:nvPr/>
            </p:nvGrpSpPr>
            <p:grpSpPr>
              <a:xfrm>
                <a:off x="5412240" y="3382564"/>
                <a:ext cx="2129674" cy="787246"/>
                <a:chOff x="5523538" y="801034"/>
                <a:chExt cx="2433498" cy="1088416"/>
              </a:xfrm>
            </p:grpSpPr>
            <p:sp>
              <p:nvSpPr>
                <p:cNvPr id="55" name="Rounded Rectangle 54"/>
                <p:cNvSpPr/>
                <p:nvPr/>
              </p:nvSpPr>
              <p:spPr>
                <a:xfrm>
                  <a:off x="6257852" y="907446"/>
                  <a:ext cx="1699184" cy="890700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r"/>
                  <a:r>
                    <a:rPr lang="e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LEARNINGS</a:t>
                  </a:r>
                  <a:endParaRPr lang="en-IN" sz="1200" b="1" dirty="0">
                    <a:solidFill>
                      <a:schemeClr val="bg1">
                        <a:lumMod val="20000"/>
                        <a:lumOff val="80000"/>
                      </a:schemeClr>
                    </a:solidFill>
                  </a:endParaRPr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5523538" y="801034"/>
                  <a:ext cx="1132164" cy="1088416"/>
                </a:xfrm>
                <a:prstGeom prst="ellipse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3200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05</a:t>
                  </a:r>
                </a:p>
              </p:txBody>
            </p:sp>
          </p:grpSp>
          <p:grpSp>
            <p:nvGrpSpPr>
              <p:cNvPr id="57" name="Group 56"/>
              <p:cNvGrpSpPr/>
              <p:nvPr/>
            </p:nvGrpSpPr>
            <p:grpSpPr>
              <a:xfrm>
                <a:off x="2235865" y="3448603"/>
                <a:ext cx="2080050" cy="787246"/>
                <a:chOff x="5523538" y="801034"/>
                <a:chExt cx="2395104" cy="1088416"/>
              </a:xfrm>
            </p:grpSpPr>
            <p:sp>
              <p:nvSpPr>
                <p:cNvPr id="58" name="Rounded Rectangle 57"/>
                <p:cNvSpPr/>
                <p:nvPr/>
              </p:nvSpPr>
              <p:spPr>
                <a:xfrm>
                  <a:off x="6257851" y="875544"/>
                  <a:ext cx="1660791" cy="922603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r"/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DEVELOPED</a:t>
                  </a:r>
                  <a:r>
                    <a:rPr lang="en-IN" sz="1600" dirty="0"/>
                    <a:t> </a:t>
                  </a:r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SYSTEM</a:t>
                  </a: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5523538" y="801034"/>
                  <a:ext cx="1132164" cy="1088416"/>
                </a:xfrm>
                <a:prstGeom prst="ellipse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3200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04</a:t>
                  </a:r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>
                <a:off x="3982166" y="908456"/>
                <a:ext cx="2036883" cy="821557"/>
                <a:chOff x="5523538" y="801034"/>
                <a:chExt cx="2308212" cy="1088416"/>
              </a:xfrm>
            </p:grpSpPr>
            <p:sp>
              <p:nvSpPr>
                <p:cNvPr id="62" name="Rounded Rectangle 61"/>
                <p:cNvSpPr/>
                <p:nvPr/>
              </p:nvSpPr>
              <p:spPr>
                <a:xfrm>
                  <a:off x="6257852" y="907445"/>
                  <a:ext cx="1573898" cy="890700"/>
                </a:xfrm>
                <a:prstGeom prst="round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r"/>
                  <a:r>
                    <a:rPr lang="en-IN" sz="1200" b="1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OVERVIEW</a:t>
                  </a:r>
                </a:p>
              </p:txBody>
            </p:sp>
            <p:sp>
              <p:nvSpPr>
                <p:cNvPr id="63" name="Oval 62"/>
                <p:cNvSpPr/>
                <p:nvPr/>
              </p:nvSpPr>
              <p:spPr>
                <a:xfrm>
                  <a:off x="5523538" y="801034"/>
                  <a:ext cx="1132164" cy="1088416"/>
                </a:xfrm>
                <a:prstGeom prst="ellipse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3200" dirty="0">
                      <a:solidFill>
                        <a:schemeClr val="bg1">
                          <a:lumMod val="20000"/>
                          <a:lumOff val="80000"/>
                        </a:schemeClr>
                      </a:solidFill>
                    </a:rPr>
                    <a:t>02</a:t>
                  </a:r>
                </a:p>
              </p:txBody>
            </p:sp>
          </p:grpSp>
        </p:grpSp>
        <p:cxnSp>
          <p:nvCxnSpPr>
            <p:cNvPr id="14" name="Straight Connector 13"/>
            <p:cNvCxnSpPr/>
            <p:nvPr/>
          </p:nvCxnSpPr>
          <p:spPr>
            <a:xfrm>
              <a:off x="838201" y="2554849"/>
              <a:ext cx="6546913" cy="37848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217922" y="-359228"/>
            <a:ext cx="1108037" cy="2377440"/>
          </a:xfrm>
          <a:prstGeom prst="rect">
            <a:avLst/>
          </a:prstGeom>
          <a:solidFill>
            <a:srgbClr val="DC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7628356" y="-359228"/>
            <a:ext cx="1108037" cy="2377440"/>
          </a:xfrm>
          <a:prstGeom prst="rect">
            <a:avLst/>
          </a:prstGeom>
          <a:solidFill>
            <a:srgbClr val="DC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Google Shape;2097;p55"/>
          <p:cNvSpPr/>
          <p:nvPr/>
        </p:nvSpPr>
        <p:spPr>
          <a:xfrm>
            <a:off x="6771940" y="3044415"/>
            <a:ext cx="1544409" cy="217438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014;p48"/>
          <p:cNvSpPr txBox="1">
            <a:spLocks noGrp="1"/>
          </p:cNvSpPr>
          <p:nvPr>
            <p:ph type="title"/>
          </p:nvPr>
        </p:nvSpPr>
        <p:spPr>
          <a:xfrm>
            <a:off x="291949" y="387049"/>
            <a:ext cx="6356277" cy="577108"/>
          </a:xfrm>
          <a:prstGeom prst="rect">
            <a:avLst/>
          </a:prstGeom>
          <a:solidFill>
            <a:srgbClr val="DC303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INTRODUCTION</a:t>
            </a:r>
            <a:endParaRPr sz="2000" b="1" dirty="0">
              <a:solidFill>
                <a:schemeClr val="bg1">
                  <a:lumMod val="20000"/>
                  <a:lumOff val="80000"/>
                </a:schemeClr>
              </a:solidFill>
              <a:latin typeface="+mn-lt"/>
            </a:endParaRPr>
          </a:p>
        </p:txBody>
      </p:sp>
      <p:pic>
        <p:nvPicPr>
          <p:cNvPr id="3" name="Google Shape;9135;p78"/>
          <p:cNvPicPr preferRelativeResize="0"/>
          <p:nvPr/>
        </p:nvPicPr>
        <p:blipFill rotWithShape="1">
          <a:blip r:embed="rId2">
            <a:alphaModFix/>
          </a:blip>
          <a:srcRect l="8116" r="8116"/>
          <a:stretch/>
        </p:blipFill>
        <p:spPr>
          <a:xfrm>
            <a:off x="5908317" y="490954"/>
            <a:ext cx="3031288" cy="42961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549330" y="1228533"/>
            <a:ext cx="504533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Gym management system is a simple console based system .</a:t>
            </a:r>
          </a:p>
          <a:p>
            <a:pPr marL="285750" indent="-285750"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Compiled using </a:t>
            </a:r>
            <a:r>
              <a:rPr lang="en-IN" sz="1800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gcc</a:t>
            </a: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compiler.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Linked list data structure is used to store data.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It will help user register and see details.</a:t>
            </a: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It will help admin add member, remove member and keep track.</a:t>
            </a:r>
          </a:p>
          <a:p>
            <a:pPr>
              <a:buClr>
                <a:schemeClr val="tx2"/>
              </a:buClr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368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904681" y="1598734"/>
            <a:ext cx="3164405" cy="2180100"/>
            <a:chOff x="2904681" y="1598734"/>
            <a:chExt cx="3164405" cy="2180100"/>
          </a:xfrm>
        </p:grpSpPr>
        <p:grpSp>
          <p:nvGrpSpPr>
            <p:cNvPr id="9149" name="Google Shape;9149;p79"/>
            <p:cNvGrpSpPr/>
            <p:nvPr/>
          </p:nvGrpSpPr>
          <p:grpSpPr>
            <a:xfrm>
              <a:off x="2904681" y="1598734"/>
              <a:ext cx="3164405" cy="2180100"/>
              <a:chOff x="5291700" y="507975"/>
              <a:chExt cx="2083475" cy="1658225"/>
            </a:xfrm>
          </p:grpSpPr>
          <p:sp>
            <p:nvSpPr>
              <p:cNvPr id="9150" name="Google Shape;9150;p79"/>
              <p:cNvSpPr/>
              <p:nvPr/>
            </p:nvSpPr>
            <p:spPr>
              <a:xfrm>
                <a:off x="6020400" y="2153275"/>
                <a:ext cx="641550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25662" h="393" extrusionOk="0">
                    <a:moveTo>
                      <a:pt x="1" y="1"/>
                    </a:moveTo>
                    <a:lnTo>
                      <a:pt x="1" y="42"/>
                    </a:lnTo>
                    <a:cubicBezTo>
                      <a:pt x="1" y="269"/>
                      <a:pt x="785" y="393"/>
                      <a:pt x="2808" y="393"/>
                    </a:cubicBezTo>
                    <a:lnTo>
                      <a:pt x="22915" y="393"/>
                    </a:lnTo>
                    <a:cubicBezTo>
                      <a:pt x="24959" y="393"/>
                      <a:pt x="25661" y="248"/>
                      <a:pt x="25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79"/>
              <p:cNvSpPr/>
              <p:nvPr/>
            </p:nvSpPr>
            <p:spPr>
              <a:xfrm>
                <a:off x="5963650" y="1933950"/>
                <a:ext cx="754550" cy="232250"/>
              </a:xfrm>
              <a:custGeom>
                <a:avLst/>
                <a:gdLst/>
                <a:ahLst/>
                <a:cxnLst/>
                <a:rect l="l" t="t" r="r" b="b"/>
                <a:pathLst>
                  <a:path w="30182" h="9290" fill="none" extrusionOk="0">
                    <a:moveTo>
                      <a:pt x="25495" y="5842"/>
                    </a:moveTo>
                    <a:cubicBezTo>
                      <a:pt x="23678" y="4005"/>
                      <a:pt x="23617" y="0"/>
                      <a:pt x="23617" y="0"/>
                    </a:cubicBezTo>
                    <a:lnTo>
                      <a:pt x="6585" y="0"/>
                    </a:lnTo>
                    <a:cubicBezTo>
                      <a:pt x="6585" y="0"/>
                      <a:pt x="6503" y="3984"/>
                      <a:pt x="4686" y="5842"/>
                    </a:cubicBezTo>
                    <a:cubicBezTo>
                      <a:pt x="2849" y="7700"/>
                      <a:pt x="0" y="9290"/>
                      <a:pt x="4955" y="9290"/>
                    </a:cubicBezTo>
                    <a:lnTo>
                      <a:pt x="25227" y="9290"/>
                    </a:lnTo>
                    <a:cubicBezTo>
                      <a:pt x="30181" y="9290"/>
                      <a:pt x="27332" y="7700"/>
                      <a:pt x="25495" y="5842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79"/>
              <p:cNvSpPr/>
              <p:nvPr/>
            </p:nvSpPr>
            <p:spPr>
              <a:xfrm>
                <a:off x="5291700" y="1753300"/>
                <a:ext cx="2083475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7247" fill="none" extrusionOk="0">
                    <a:moveTo>
                      <a:pt x="0" y="4790"/>
                    </a:moveTo>
                    <a:cubicBezTo>
                      <a:pt x="0" y="6153"/>
                      <a:pt x="1280" y="7226"/>
                      <a:pt x="2642" y="7226"/>
                    </a:cubicBezTo>
                    <a:lnTo>
                      <a:pt x="80882" y="7226"/>
                    </a:lnTo>
                    <a:cubicBezTo>
                      <a:pt x="82245" y="7247"/>
                      <a:pt x="83339" y="6153"/>
                      <a:pt x="83339" y="4790"/>
                    </a:cubicBezTo>
                    <a:lnTo>
                      <a:pt x="8333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79"/>
              <p:cNvSpPr/>
              <p:nvPr/>
            </p:nvSpPr>
            <p:spPr>
              <a:xfrm>
                <a:off x="5291700" y="507975"/>
                <a:ext cx="2083475" cy="1245350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49814" fill="none" extrusionOk="0">
                    <a:moveTo>
                      <a:pt x="80882" y="1"/>
                    </a:moveTo>
                    <a:lnTo>
                      <a:pt x="2642" y="1"/>
                    </a:lnTo>
                    <a:cubicBezTo>
                      <a:pt x="1280" y="1"/>
                      <a:pt x="0" y="992"/>
                      <a:pt x="0" y="2354"/>
                    </a:cubicBezTo>
                    <a:lnTo>
                      <a:pt x="0" y="49814"/>
                    </a:lnTo>
                    <a:lnTo>
                      <a:pt x="83339" y="49814"/>
                    </a:lnTo>
                    <a:lnTo>
                      <a:pt x="83339" y="2354"/>
                    </a:lnTo>
                    <a:cubicBezTo>
                      <a:pt x="83339" y="992"/>
                      <a:pt x="82245" y="1"/>
                      <a:pt x="80882" y="1"/>
                    </a:cubicBezTo>
                    <a:close/>
                    <a:moveTo>
                      <a:pt x="79726" y="46201"/>
                    </a:moveTo>
                    <a:lnTo>
                      <a:pt x="3613" y="46201"/>
                    </a:lnTo>
                    <a:lnTo>
                      <a:pt x="3613" y="3097"/>
                    </a:lnTo>
                    <a:lnTo>
                      <a:pt x="79726" y="3097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79"/>
              <p:cNvSpPr/>
              <p:nvPr/>
            </p:nvSpPr>
            <p:spPr>
              <a:xfrm>
                <a:off x="5291700" y="1753300"/>
                <a:ext cx="2083475" cy="180675"/>
              </a:xfrm>
              <a:custGeom>
                <a:avLst/>
                <a:gdLst/>
                <a:ahLst/>
                <a:cxnLst/>
                <a:rect l="l" t="t" r="r" b="b"/>
                <a:pathLst>
                  <a:path w="83339" h="7227" fill="none" extrusionOk="0">
                    <a:moveTo>
                      <a:pt x="0" y="4522"/>
                    </a:moveTo>
                    <a:cubicBezTo>
                      <a:pt x="0" y="5884"/>
                      <a:pt x="1280" y="7226"/>
                      <a:pt x="2642" y="7226"/>
                    </a:cubicBezTo>
                    <a:lnTo>
                      <a:pt x="80882" y="7226"/>
                    </a:lnTo>
                    <a:cubicBezTo>
                      <a:pt x="82245" y="7226"/>
                      <a:pt x="83339" y="5884"/>
                      <a:pt x="83339" y="4522"/>
                    </a:cubicBezTo>
                    <a:lnTo>
                      <a:pt x="8333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miter lim="206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155" name="Google Shape;9155;p79"/>
            <p:cNvPicPr preferRelativeResize="0"/>
            <p:nvPr/>
          </p:nvPicPr>
          <p:blipFill rotWithShape="1">
            <a:blip r:embed="rId3">
              <a:alphaModFix/>
            </a:blip>
            <a:srcRect t="937" b="14603"/>
            <a:stretch/>
          </p:blipFill>
          <p:spPr>
            <a:xfrm>
              <a:off x="3061233" y="1751098"/>
              <a:ext cx="2836689" cy="133185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57" name="Google Shape;9157;p79"/>
          <p:cNvSpPr txBox="1">
            <a:spLocks noGrp="1"/>
          </p:cNvSpPr>
          <p:nvPr>
            <p:ph type="subTitle" idx="4294967295"/>
          </p:nvPr>
        </p:nvSpPr>
        <p:spPr>
          <a:xfrm>
            <a:off x="6225638" y="1591999"/>
            <a:ext cx="1692000" cy="900830"/>
          </a:xfrm>
          <a:prstGeom prst="rect">
            <a:avLst/>
          </a:prstGeom>
          <a:ln>
            <a:solidFill>
              <a:srgbClr val="EB4639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</a:rPr>
              <a:t>Trainer can delete/remove member</a:t>
            </a:r>
            <a:endParaRPr sz="1600" dirty="0">
              <a:solidFill>
                <a:schemeClr val="lt2"/>
              </a:solidFill>
            </a:endParaRPr>
          </a:p>
        </p:txBody>
      </p:sp>
      <p:sp>
        <p:nvSpPr>
          <p:cNvPr id="9158" name="Google Shape;9158;p79"/>
          <p:cNvSpPr txBox="1">
            <a:spLocks noGrp="1"/>
          </p:cNvSpPr>
          <p:nvPr>
            <p:ph type="subTitle" idx="4294967295"/>
          </p:nvPr>
        </p:nvSpPr>
        <p:spPr>
          <a:xfrm>
            <a:off x="6737819" y="1270237"/>
            <a:ext cx="1692000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latin typeface="Anton"/>
                <a:ea typeface="Anton"/>
                <a:cs typeface="Anton"/>
                <a:sym typeface="Anton"/>
              </a:rPr>
              <a:t>REMOVE</a:t>
            </a:r>
            <a:endParaRPr sz="1400" dirty="0">
              <a:solidFill>
                <a:schemeClr val="lt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60" name="Google Shape;9160;p79"/>
          <p:cNvSpPr txBox="1">
            <a:spLocks noGrp="1"/>
          </p:cNvSpPr>
          <p:nvPr>
            <p:ph type="subTitle" idx="4294967295"/>
          </p:nvPr>
        </p:nvSpPr>
        <p:spPr>
          <a:xfrm>
            <a:off x="6156388" y="3644191"/>
            <a:ext cx="1837653" cy="881017"/>
          </a:xfrm>
          <a:prstGeom prst="rect">
            <a:avLst/>
          </a:prstGeom>
          <a:ln>
            <a:solidFill>
              <a:srgbClr val="EB4639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lt2"/>
                </a:solidFill>
              </a:rPr>
              <a:t>Trainer can check the members list.</a:t>
            </a:r>
            <a:endParaRPr sz="16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9161" name="Google Shape;9161;p79"/>
          <p:cNvSpPr txBox="1">
            <a:spLocks noGrp="1"/>
          </p:cNvSpPr>
          <p:nvPr>
            <p:ph type="subTitle" idx="4294967295"/>
          </p:nvPr>
        </p:nvSpPr>
        <p:spPr>
          <a:xfrm>
            <a:off x="6695751" y="3128554"/>
            <a:ext cx="1692000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latin typeface="Anton"/>
                <a:ea typeface="Anton"/>
                <a:cs typeface="Anton"/>
                <a:sym typeface="Anton"/>
              </a:rPr>
              <a:t>CHECK</a:t>
            </a:r>
            <a:r>
              <a:rPr lang="en" sz="1400" dirty="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rPr>
              <a:t> LIST</a:t>
            </a:r>
            <a:endParaRPr sz="1400" dirty="0">
              <a:solidFill>
                <a:schemeClr val="lt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63" name="Google Shape;9163;p79"/>
          <p:cNvSpPr txBox="1">
            <a:spLocks noGrp="1"/>
          </p:cNvSpPr>
          <p:nvPr>
            <p:ph type="subTitle" idx="4294967295"/>
          </p:nvPr>
        </p:nvSpPr>
        <p:spPr>
          <a:xfrm flipH="1">
            <a:off x="1073164" y="1702299"/>
            <a:ext cx="1713656" cy="755654"/>
          </a:xfrm>
          <a:prstGeom prst="rect">
            <a:avLst/>
          </a:prstGeom>
          <a:ln>
            <a:solidFill>
              <a:srgbClr val="EB4639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</a:rPr>
              <a:t>User can register in gym</a:t>
            </a:r>
            <a:endParaRPr sz="1600" dirty="0">
              <a:solidFill>
                <a:schemeClr val="lt2"/>
              </a:solidFill>
            </a:endParaRPr>
          </a:p>
        </p:txBody>
      </p:sp>
      <p:sp>
        <p:nvSpPr>
          <p:cNvPr id="9164" name="Google Shape;9164;p79"/>
          <p:cNvSpPr txBox="1">
            <a:spLocks noGrp="1"/>
          </p:cNvSpPr>
          <p:nvPr>
            <p:ph type="subTitle" idx="4294967295"/>
          </p:nvPr>
        </p:nvSpPr>
        <p:spPr>
          <a:xfrm flipH="1">
            <a:off x="519803" y="1224674"/>
            <a:ext cx="1692000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rPr>
              <a:t>REGISTER</a:t>
            </a:r>
            <a:endParaRPr sz="1400" dirty="0">
              <a:solidFill>
                <a:schemeClr val="lt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166" name="Google Shape;9166;p79"/>
          <p:cNvSpPr txBox="1">
            <a:spLocks noGrp="1"/>
          </p:cNvSpPr>
          <p:nvPr>
            <p:ph type="subTitle" idx="4294967295"/>
          </p:nvPr>
        </p:nvSpPr>
        <p:spPr>
          <a:xfrm flipH="1">
            <a:off x="1019861" y="3626557"/>
            <a:ext cx="1820262" cy="898652"/>
          </a:xfrm>
          <a:prstGeom prst="rect">
            <a:avLst/>
          </a:prstGeom>
          <a:ln>
            <a:solidFill>
              <a:srgbClr val="EB4639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</a:rPr>
              <a:t>User can search a</a:t>
            </a:r>
            <a:r>
              <a:rPr lang="en-IN" sz="1600" dirty="0" err="1">
                <a:solidFill>
                  <a:schemeClr val="lt2"/>
                </a:solidFill>
              </a:rPr>
              <a:t>nd</a:t>
            </a:r>
            <a:r>
              <a:rPr lang="en-IN" sz="1600" dirty="0"/>
              <a:t> </a:t>
            </a:r>
            <a:r>
              <a:rPr lang="en" sz="1600" dirty="0">
                <a:solidFill>
                  <a:schemeClr val="lt2"/>
                </a:solidFill>
              </a:rPr>
              <a:t>check details.</a:t>
            </a:r>
            <a:endParaRPr sz="1600" dirty="0">
              <a:solidFill>
                <a:schemeClr val="lt2"/>
              </a:solidFill>
            </a:endParaRPr>
          </a:p>
        </p:txBody>
      </p:sp>
      <p:sp>
        <p:nvSpPr>
          <p:cNvPr id="9167" name="Google Shape;9167;p79"/>
          <p:cNvSpPr txBox="1">
            <a:spLocks noGrp="1"/>
          </p:cNvSpPr>
          <p:nvPr>
            <p:ph type="subTitle" idx="4294967295"/>
          </p:nvPr>
        </p:nvSpPr>
        <p:spPr>
          <a:xfrm flipH="1">
            <a:off x="519803" y="3187477"/>
            <a:ext cx="1692000" cy="3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rPr>
              <a:t>SEARCH</a:t>
            </a:r>
            <a:endParaRPr sz="1400" dirty="0">
              <a:solidFill>
                <a:schemeClr val="lt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203830" y="1040106"/>
            <a:ext cx="525300" cy="525300"/>
            <a:chOff x="6095950" y="1591380"/>
            <a:chExt cx="525300" cy="525300"/>
          </a:xfrm>
        </p:grpSpPr>
        <p:sp>
          <p:nvSpPr>
            <p:cNvPr id="9159" name="Google Shape;9159;p79"/>
            <p:cNvSpPr/>
            <p:nvPr/>
          </p:nvSpPr>
          <p:spPr>
            <a:xfrm>
              <a:off x="6095950" y="1591380"/>
              <a:ext cx="525300" cy="52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9" name="Google Shape;9169;p79"/>
            <p:cNvGrpSpPr/>
            <p:nvPr/>
          </p:nvGrpSpPr>
          <p:grpSpPr>
            <a:xfrm>
              <a:off x="6228046" y="1699778"/>
              <a:ext cx="261145" cy="308504"/>
              <a:chOff x="6707084" y="3387403"/>
              <a:chExt cx="261145" cy="308504"/>
            </a:xfrm>
          </p:grpSpPr>
          <p:sp>
            <p:nvSpPr>
              <p:cNvPr id="9170" name="Google Shape;9170;p79"/>
              <p:cNvSpPr/>
              <p:nvPr/>
            </p:nvSpPr>
            <p:spPr>
              <a:xfrm>
                <a:off x="6726053" y="3542403"/>
                <a:ext cx="68238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823" extrusionOk="0">
                    <a:moveTo>
                      <a:pt x="1203" y="286"/>
                    </a:moveTo>
                    <a:cubicBezTo>
                      <a:pt x="1381" y="286"/>
                      <a:pt x="1524" y="417"/>
                      <a:pt x="1524" y="596"/>
                    </a:cubicBezTo>
                    <a:lnTo>
                      <a:pt x="1524" y="893"/>
                    </a:lnTo>
                    <a:cubicBezTo>
                      <a:pt x="1524" y="1143"/>
                      <a:pt x="1310" y="1358"/>
                      <a:pt x="1060" y="1358"/>
                    </a:cubicBezTo>
                    <a:cubicBezTo>
                      <a:pt x="810" y="1358"/>
                      <a:pt x="596" y="1143"/>
                      <a:pt x="596" y="893"/>
                    </a:cubicBezTo>
                    <a:lnTo>
                      <a:pt x="596" y="596"/>
                    </a:lnTo>
                    <a:cubicBezTo>
                      <a:pt x="596" y="417"/>
                      <a:pt x="726" y="286"/>
                      <a:pt x="905" y="286"/>
                    </a:cubicBezTo>
                    <a:close/>
                    <a:moveTo>
                      <a:pt x="1227" y="1643"/>
                    </a:moveTo>
                    <a:lnTo>
                      <a:pt x="1227" y="1715"/>
                    </a:lnTo>
                    <a:cubicBezTo>
                      <a:pt x="1227" y="1774"/>
                      <a:pt x="1238" y="1822"/>
                      <a:pt x="1262" y="1858"/>
                    </a:cubicBezTo>
                    <a:lnTo>
                      <a:pt x="1060" y="2036"/>
                    </a:lnTo>
                    <a:lnTo>
                      <a:pt x="846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1060" y="2036"/>
                    </a:moveTo>
                    <a:cubicBezTo>
                      <a:pt x="1060" y="2048"/>
                      <a:pt x="1057" y="2054"/>
                      <a:pt x="1055" y="2054"/>
                    </a:cubicBezTo>
                    <a:cubicBezTo>
                      <a:pt x="1054" y="2054"/>
                      <a:pt x="1054" y="2048"/>
                      <a:pt x="1060" y="2036"/>
                    </a:cubicBezTo>
                    <a:close/>
                    <a:moveTo>
                      <a:pt x="905" y="0"/>
                    </a:moveTo>
                    <a:cubicBezTo>
                      <a:pt x="584" y="0"/>
                      <a:pt x="310" y="274"/>
                      <a:pt x="310" y="596"/>
                    </a:cubicBezTo>
                    <a:lnTo>
                      <a:pt x="310" y="893"/>
                    </a:lnTo>
                    <a:cubicBezTo>
                      <a:pt x="310" y="1143"/>
                      <a:pt x="429" y="1358"/>
                      <a:pt x="607" y="1489"/>
                    </a:cubicBezTo>
                    <a:lnTo>
                      <a:pt x="607" y="1703"/>
                    </a:lnTo>
                    <a:lnTo>
                      <a:pt x="607" y="1715"/>
                    </a:lnTo>
                    <a:lnTo>
                      <a:pt x="250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36" y="3870"/>
                      <a:pt x="107" y="3965"/>
                    </a:cubicBezTo>
                    <a:lnTo>
                      <a:pt x="250" y="4179"/>
                    </a:lnTo>
                    <a:cubicBezTo>
                      <a:pt x="286" y="4227"/>
                      <a:pt x="310" y="4298"/>
                      <a:pt x="310" y="4358"/>
                    </a:cubicBezTo>
                    <a:lnTo>
                      <a:pt x="310" y="4679"/>
                    </a:lnTo>
                    <a:cubicBezTo>
                      <a:pt x="310" y="4751"/>
                      <a:pt x="369" y="4822"/>
                      <a:pt x="465" y="4822"/>
                    </a:cubicBezTo>
                    <a:cubicBezTo>
                      <a:pt x="536" y="4822"/>
                      <a:pt x="607" y="4763"/>
                      <a:pt x="607" y="4679"/>
                    </a:cubicBezTo>
                    <a:lnTo>
                      <a:pt x="607" y="4358"/>
                    </a:lnTo>
                    <a:cubicBezTo>
                      <a:pt x="607" y="4239"/>
                      <a:pt x="584" y="4120"/>
                      <a:pt x="512" y="4036"/>
                    </a:cubicBezTo>
                    <a:lnTo>
                      <a:pt x="357" y="3810"/>
                    </a:lnTo>
                    <a:cubicBezTo>
                      <a:pt x="334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34" y="2179"/>
                      <a:pt x="381" y="2143"/>
                    </a:cubicBezTo>
                    <a:lnTo>
                      <a:pt x="643" y="2024"/>
                    </a:lnTo>
                    <a:lnTo>
                      <a:pt x="857" y="2251"/>
                    </a:lnTo>
                    <a:cubicBezTo>
                      <a:pt x="929" y="2310"/>
                      <a:pt x="1000" y="2334"/>
                      <a:pt x="1072" y="2334"/>
                    </a:cubicBezTo>
                    <a:cubicBezTo>
                      <a:pt x="1143" y="2334"/>
                      <a:pt x="1227" y="2310"/>
                      <a:pt x="1286" y="2251"/>
                    </a:cubicBezTo>
                    <a:lnTo>
                      <a:pt x="1500" y="2024"/>
                    </a:lnTo>
                    <a:lnTo>
                      <a:pt x="1762" y="2143"/>
                    </a:lnTo>
                    <a:cubicBezTo>
                      <a:pt x="1822" y="2179"/>
                      <a:pt x="1846" y="2239"/>
                      <a:pt x="1846" y="2298"/>
                    </a:cubicBezTo>
                    <a:lnTo>
                      <a:pt x="1846" y="3632"/>
                    </a:lnTo>
                    <a:cubicBezTo>
                      <a:pt x="1846" y="3691"/>
                      <a:pt x="1834" y="3751"/>
                      <a:pt x="1786" y="3810"/>
                    </a:cubicBezTo>
                    <a:lnTo>
                      <a:pt x="1643" y="4036"/>
                    </a:lnTo>
                    <a:cubicBezTo>
                      <a:pt x="1572" y="4144"/>
                      <a:pt x="1536" y="4239"/>
                      <a:pt x="1536" y="4358"/>
                    </a:cubicBezTo>
                    <a:lnTo>
                      <a:pt x="1536" y="4679"/>
                    </a:lnTo>
                    <a:cubicBezTo>
                      <a:pt x="1536" y="4751"/>
                      <a:pt x="1596" y="4822"/>
                      <a:pt x="1679" y="4822"/>
                    </a:cubicBezTo>
                    <a:cubicBezTo>
                      <a:pt x="1750" y="4822"/>
                      <a:pt x="1834" y="4763"/>
                      <a:pt x="1834" y="4679"/>
                    </a:cubicBezTo>
                    <a:lnTo>
                      <a:pt x="1834" y="4358"/>
                    </a:lnTo>
                    <a:cubicBezTo>
                      <a:pt x="1834" y="4298"/>
                      <a:pt x="1846" y="4239"/>
                      <a:pt x="1893" y="4179"/>
                    </a:cubicBezTo>
                    <a:lnTo>
                      <a:pt x="2036" y="3965"/>
                    </a:lnTo>
                    <a:cubicBezTo>
                      <a:pt x="2096" y="3858"/>
                      <a:pt x="2143" y="3751"/>
                      <a:pt x="2143" y="3632"/>
                    </a:cubicBezTo>
                    <a:lnTo>
                      <a:pt x="2143" y="2298"/>
                    </a:lnTo>
                    <a:cubicBezTo>
                      <a:pt x="2096" y="2120"/>
                      <a:pt x="2012" y="1965"/>
                      <a:pt x="1858" y="1893"/>
                    </a:cubicBezTo>
                    <a:lnTo>
                      <a:pt x="1500" y="1715"/>
                    </a:lnTo>
                    <a:lnTo>
                      <a:pt x="1500" y="1703"/>
                    </a:lnTo>
                    <a:lnTo>
                      <a:pt x="1500" y="1489"/>
                    </a:lnTo>
                    <a:cubicBezTo>
                      <a:pt x="1679" y="1358"/>
                      <a:pt x="1798" y="1131"/>
                      <a:pt x="1798" y="893"/>
                    </a:cubicBezTo>
                    <a:lnTo>
                      <a:pt x="1798" y="596"/>
                    </a:lnTo>
                    <a:cubicBezTo>
                      <a:pt x="1798" y="274"/>
                      <a:pt x="1536" y="0"/>
                      <a:pt x="1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79"/>
              <p:cNvSpPr/>
              <p:nvPr/>
            </p:nvSpPr>
            <p:spPr>
              <a:xfrm>
                <a:off x="6803362" y="3542403"/>
                <a:ext cx="68238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823" extrusionOk="0">
                    <a:moveTo>
                      <a:pt x="1203" y="286"/>
                    </a:moveTo>
                    <a:cubicBezTo>
                      <a:pt x="1381" y="286"/>
                      <a:pt x="1512" y="417"/>
                      <a:pt x="1512" y="596"/>
                    </a:cubicBezTo>
                    <a:lnTo>
                      <a:pt x="1512" y="893"/>
                    </a:lnTo>
                    <a:cubicBezTo>
                      <a:pt x="1512" y="1143"/>
                      <a:pt x="1310" y="1358"/>
                      <a:pt x="1060" y="1358"/>
                    </a:cubicBezTo>
                    <a:cubicBezTo>
                      <a:pt x="798" y="1358"/>
                      <a:pt x="595" y="1143"/>
                      <a:pt x="595" y="893"/>
                    </a:cubicBezTo>
                    <a:lnTo>
                      <a:pt x="595" y="596"/>
                    </a:lnTo>
                    <a:cubicBezTo>
                      <a:pt x="595" y="417"/>
                      <a:pt x="726" y="286"/>
                      <a:pt x="905" y="286"/>
                    </a:cubicBezTo>
                    <a:close/>
                    <a:moveTo>
                      <a:pt x="1215" y="1643"/>
                    </a:moveTo>
                    <a:lnTo>
                      <a:pt x="1215" y="1715"/>
                    </a:lnTo>
                    <a:cubicBezTo>
                      <a:pt x="1215" y="1774"/>
                      <a:pt x="1226" y="1822"/>
                      <a:pt x="1262" y="1858"/>
                    </a:cubicBezTo>
                    <a:lnTo>
                      <a:pt x="1060" y="2036"/>
                    </a:lnTo>
                    <a:lnTo>
                      <a:pt x="845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1060" y="2036"/>
                    </a:moveTo>
                    <a:cubicBezTo>
                      <a:pt x="1060" y="2048"/>
                      <a:pt x="1054" y="2054"/>
                      <a:pt x="1051" y="2054"/>
                    </a:cubicBezTo>
                    <a:cubicBezTo>
                      <a:pt x="1048" y="2054"/>
                      <a:pt x="1048" y="2048"/>
                      <a:pt x="1060" y="2036"/>
                    </a:cubicBezTo>
                    <a:close/>
                    <a:moveTo>
                      <a:pt x="905" y="0"/>
                    </a:moveTo>
                    <a:cubicBezTo>
                      <a:pt x="583" y="0"/>
                      <a:pt x="310" y="274"/>
                      <a:pt x="310" y="596"/>
                    </a:cubicBezTo>
                    <a:lnTo>
                      <a:pt x="310" y="893"/>
                    </a:lnTo>
                    <a:cubicBezTo>
                      <a:pt x="310" y="1143"/>
                      <a:pt x="429" y="1358"/>
                      <a:pt x="607" y="1489"/>
                    </a:cubicBezTo>
                    <a:lnTo>
                      <a:pt x="607" y="1703"/>
                    </a:lnTo>
                    <a:lnTo>
                      <a:pt x="607" y="1715"/>
                    </a:lnTo>
                    <a:lnTo>
                      <a:pt x="250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24" y="3870"/>
                      <a:pt x="107" y="3965"/>
                    </a:cubicBezTo>
                    <a:lnTo>
                      <a:pt x="250" y="4179"/>
                    </a:lnTo>
                    <a:cubicBezTo>
                      <a:pt x="286" y="4227"/>
                      <a:pt x="310" y="4298"/>
                      <a:pt x="310" y="4358"/>
                    </a:cubicBezTo>
                    <a:lnTo>
                      <a:pt x="310" y="4679"/>
                    </a:lnTo>
                    <a:cubicBezTo>
                      <a:pt x="310" y="4751"/>
                      <a:pt x="369" y="4822"/>
                      <a:pt x="464" y="4822"/>
                    </a:cubicBezTo>
                    <a:cubicBezTo>
                      <a:pt x="548" y="4822"/>
                      <a:pt x="607" y="4763"/>
                      <a:pt x="607" y="4679"/>
                    </a:cubicBezTo>
                    <a:lnTo>
                      <a:pt x="607" y="4358"/>
                    </a:lnTo>
                    <a:cubicBezTo>
                      <a:pt x="607" y="4239"/>
                      <a:pt x="583" y="4120"/>
                      <a:pt x="500" y="4036"/>
                    </a:cubicBezTo>
                    <a:lnTo>
                      <a:pt x="357" y="3810"/>
                    </a:lnTo>
                    <a:cubicBezTo>
                      <a:pt x="322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22" y="2179"/>
                      <a:pt x="381" y="2143"/>
                    </a:cubicBezTo>
                    <a:lnTo>
                      <a:pt x="631" y="2024"/>
                    </a:lnTo>
                    <a:lnTo>
                      <a:pt x="857" y="2251"/>
                    </a:lnTo>
                    <a:cubicBezTo>
                      <a:pt x="917" y="2310"/>
                      <a:pt x="1000" y="2334"/>
                      <a:pt x="1072" y="2334"/>
                    </a:cubicBezTo>
                    <a:cubicBezTo>
                      <a:pt x="1143" y="2334"/>
                      <a:pt x="1215" y="2310"/>
                      <a:pt x="1274" y="2251"/>
                    </a:cubicBezTo>
                    <a:lnTo>
                      <a:pt x="1500" y="2024"/>
                    </a:lnTo>
                    <a:lnTo>
                      <a:pt x="1750" y="2143"/>
                    </a:lnTo>
                    <a:cubicBezTo>
                      <a:pt x="1810" y="2179"/>
                      <a:pt x="1846" y="2239"/>
                      <a:pt x="1846" y="2298"/>
                    </a:cubicBezTo>
                    <a:lnTo>
                      <a:pt x="1846" y="3632"/>
                    </a:lnTo>
                    <a:cubicBezTo>
                      <a:pt x="1846" y="3691"/>
                      <a:pt x="1834" y="3751"/>
                      <a:pt x="1786" y="3810"/>
                    </a:cubicBezTo>
                    <a:lnTo>
                      <a:pt x="1631" y="4036"/>
                    </a:lnTo>
                    <a:cubicBezTo>
                      <a:pt x="1572" y="4144"/>
                      <a:pt x="1524" y="4239"/>
                      <a:pt x="1524" y="4358"/>
                    </a:cubicBezTo>
                    <a:lnTo>
                      <a:pt x="1524" y="4679"/>
                    </a:lnTo>
                    <a:cubicBezTo>
                      <a:pt x="1524" y="4751"/>
                      <a:pt x="1596" y="4822"/>
                      <a:pt x="1679" y="4822"/>
                    </a:cubicBezTo>
                    <a:cubicBezTo>
                      <a:pt x="1750" y="4822"/>
                      <a:pt x="1822" y="4763"/>
                      <a:pt x="1822" y="4679"/>
                    </a:cubicBezTo>
                    <a:lnTo>
                      <a:pt x="1822" y="4358"/>
                    </a:lnTo>
                    <a:cubicBezTo>
                      <a:pt x="1822" y="4298"/>
                      <a:pt x="1846" y="4239"/>
                      <a:pt x="1893" y="4179"/>
                    </a:cubicBezTo>
                    <a:lnTo>
                      <a:pt x="2036" y="3965"/>
                    </a:lnTo>
                    <a:cubicBezTo>
                      <a:pt x="2096" y="3858"/>
                      <a:pt x="2143" y="3751"/>
                      <a:pt x="2143" y="3632"/>
                    </a:cubicBezTo>
                    <a:lnTo>
                      <a:pt x="2143" y="2298"/>
                    </a:lnTo>
                    <a:cubicBezTo>
                      <a:pt x="2096" y="2120"/>
                      <a:pt x="2012" y="1965"/>
                      <a:pt x="1857" y="1893"/>
                    </a:cubicBezTo>
                    <a:lnTo>
                      <a:pt x="1500" y="1715"/>
                    </a:lnTo>
                    <a:lnTo>
                      <a:pt x="1500" y="1703"/>
                    </a:lnTo>
                    <a:lnTo>
                      <a:pt x="1500" y="1489"/>
                    </a:lnTo>
                    <a:cubicBezTo>
                      <a:pt x="1679" y="1358"/>
                      <a:pt x="1798" y="1131"/>
                      <a:pt x="1798" y="893"/>
                    </a:cubicBezTo>
                    <a:lnTo>
                      <a:pt x="1798" y="596"/>
                    </a:lnTo>
                    <a:cubicBezTo>
                      <a:pt x="1798" y="274"/>
                      <a:pt x="1536" y="0"/>
                      <a:pt x="1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79"/>
              <p:cNvSpPr/>
              <p:nvPr/>
            </p:nvSpPr>
            <p:spPr>
              <a:xfrm>
                <a:off x="6880289" y="3542403"/>
                <a:ext cx="68620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4823" extrusionOk="0">
                    <a:moveTo>
                      <a:pt x="1214" y="286"/>
                    </a:moveTo>
                    <a:cubicBezTo>
                      <a:pt x="1393" y="286"/>
                      <a:pt x="1524" y="417"/>
                      <a:pt x="1524" y="596"/>
                    </a:cubicBezTo>
                    <a:lnTo>
                      <a:pt x="1524" y="893"/>
                    </a:lnTo>
                    <a:cubicBezTo>
                      <a:pt x="1524" y="1143"/>
                      <a:pt x="1322" y="1358"/>
                      <a:pt x="1060" y="1358"/>
                    </a:cubicBezTo>
                    <a:cubicBezTo>
                      <a:pt x="810" y="1358"/>
                      <a:pt x="607" y="1143"/>
                      <a:pt x="607" y="893"/>
                    </a:cubicBezTo>
                    <a:lnTo>
                      <a:pt x="607" y="596"/>
                    </a:lnTo>
                    <a:cubicBezTo>
                      <a:pt x="607" y="417"/>
                      <a:pt x="738" y="286"/>
                      <a:pt x="917" y="286"/>
                    </a:cubicBezTo>
                    <a:close/>
                    <a:moveTo>
                      <a:pt x="1226" y="1643"/>
                    </a:moveTo>
                    <a:lnTo>
                      <a:pt x="1226" y="1715"/>
                    </a:lnTo>
                    <a:cubicBezTo>
                      <a:pt x="1226" y="1774"/>
                      <a:pt x="1238" y="1822"/>
                      <a:pt x="1274" y="1858"/>
                    </a:cubicBezTo>
                    <a:lnTo>
                      <a:pt x="1060" y="2036"/>
                    </a:lnTo>
                    <a:lnTo>
                      <a:pt x="857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917" y="0"/>
                    </a:moveTo>
                    <a:cubicBezTo>
                      <a:pt x="583" y="0"/>
                      <a:pt x="322" y="274"/>
                      <a:pt x="322" y="596"/>
                    </a:cubicBezTo>
                    <a:lnTo>
                      <a:pt x="322" y="893"/>
                    </a:lnTo>
                    <a:cubicBezTo>
                      <a:pt x="322" y="1143"/>
                      <a:pt x="441" y="1358"/>
                      <a:pt x="619" y="1489"/>
                    </a:cubicBezTo>
                    <a:lnTo>
                      <a:pt x="619" y="1703"/>
                    </a:lnTo>
                    <a:lnTo>
                      <a:pt x="619" y="1715"/>
                    </a:lnTo>
                    <a:lnTo>
                      <a:pt x="262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36" y="3870"/>
                      <a:pt x="107" y="3965"/>
                    </a:cubicBezTo>
                    <a:lnTo>
                      <a:pt x="262" y="4179"/>
                    </a:lnTo>
                    <a:cubicBezTo>
                      <a:pt x="286" y="4227"/>
                      <a:pt x="322" y="4298"/>
                      <a:pt x="322" y="4358"/>
                    </a:cubicBezTo>
                    <a:lnTo>
                      <a:pt x="322" y="4679"/>
                    </a:lnTo>
                    <a:cubicBezTo>
                      <a:pt x="322" y="4751"/>
                      <a:pt x="381" y="4822"/>
                      <a:pt x="464" y="4822"/>
                    </a:cubicBezTo>
                    <a:cubicBezTo>
                      <a:pt x="548" y="4822"/>
                      <a:pt x="619" y="4763"/>
                      <a:pt x="619" y="4679"/>
                    </a:cubicBezTo>
                    <a:lnTo>
                      <a:pt x="619" y="4358"/>
                    </a:lnTo>
                    <a:cubicBezTo>
                      <a:pt x="619" y="4239"/>
                      <a:pt x="583" y="4120"/>
                      <a:pt x="512" y="4036"/>
                    </a:cubicBezTo>
                    <a:lnTo>
                      <a:pt x="369" y="3810"/>
                    </a:lnTo>
                    <a:cubicBezTo>
                      <a:pt x="333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33" y="2179"/>
                      <a:pt x="393" y="2143"/>
                    </a:cubicBezTo>
                    <a:lnTo>
                      <a:pt x="643" y="2024"/>
                    </a:lnTo>
                    <a:lnTo>
                      <a:pt x="869" y="2251"/>
                    </a:lnTo>
                    <a:cubicBezTo>
                      <a:pt x="929" y="2310"/>
                      <a:pt x="1000" y="2334"/>
                      <a:pt x="1072" y="2334"/>
                    </a:cubicBezTo>
                    <a:cubicBezTo>
                      <a:pt x="1155" y="2334"/>
                      <a:pt x="1226" y="2310"/>
                      <a:pt x="1286" y="2251"/>
                    </a:cubicBezTo>
                    <a:lnTo>
                      <a:pt x="1512" y="2024"/>
                    </a:lnTo>
                    <a:lnTo>
                      <a:pt x="1762" y="2143"/>
                    </a:lnTo>
                    <a:cubicBezTo>
                      <a:pt x="1822" y="2179"/>
                      <a:pt x="1857" y="2239"/>
                      <a:pt x="1857" y="2298"/>
                    </a:cubicBezTo>
                    <a:lnTo>
                      <a:pt x="1857" y="3632"/>
                    </a:lnTo>
                    <a:cubicBezTo>
                      <a:pt x="1857" y="3691"/>
                      <a:pt x="1834" y="3751"/>
                      <a:pt x="1786" y="3810"/>
                    </a:cubicBezTo>
                    <a:lnTo>
                      <a:pt x="1643" y="4036"/>
                    </a:lnTo>
                    <a:cubicBezTo>
                      <a:pt x="1584" y="4144"/>
                      <a:pt x="1536" y="4239"/>
                      <a:pt x="1536" y="4358"/>
                    </a:cubicBezTo>
                    <a:lnTo>
                      <a:pt x="1536" y="4679"/>
                    </a:lnTo>
                    <a:cubicBezTo>
                      <a:pt x="1536" y="4751"/>
                      <a:pt x="1595" y="4822"/>
                      <a:pt x="1691" y="4822"/>
                    </a:cubicBezTo>
                    <a:cubicBezTo>
                      <a:pt x="1762" y="4822"/>
                      <a:pt x="1834" y="4763"/>
                      <a:pt x="1834" y="4679"/>
                    </a:cubicBezTo>
                    <a:lnTo>
                      <a:pt x="1834" y="4358"/>
                    </a:lnTo>
                    <a:cubicBezTo>
                      <a:pt x="1834" y="4298"/>
                      <a:pt x="1846" y="4239"/>
                      <a:pt x="1893" y="4179"/>
                    </a:cubicBezTo>
                    <a:lnTo>
                      <a:pt x="2048" y="3965"/>
                    </a:lnTo>
                    <a:cubicBezTo>
                      <a:pt x="2107" y="3858"/>
                      <a:pt x="2155" y="3751"/>
                      <a:pt x="2155" y="3632"/>
                    </a:cubicBezTo>
                    <a:lnTo>
                      <a:pt x="2155" y="2298"/>
                    </a:lnTo>
                    <a:cubicBezTo>
                      <a:pt x="2107" y="2120"/>
                      <a:pt x="2012" y="1965"/>
                      <a:pt x="1869" y="1893"/>
                    </a:cubicBezTo>
                    <a:lnTo>
                      <a:pt x="1512" y="1715"/>
                    </a:lnTo>
                    <a:lnTo>
                      <a:pt x="1512" y="1703"/>
                    </a:lnTo>
                    <a:lnTo>
                      <a:pt x="1512" y="1489"/>
                    </a:lnTo>
                    <a:cubicBezTo>
                      <a:pt x="1691" y="1358"/>
                      <a:pt x="1810" y="1131"/>
                      <a:pt x="1810" y="893"/>
                    </a:cubicBezTo>
                    <a:lnTo>
                      <a:pt x="1810" y="596"/>
                    </a:lnTo>
                    <a:cubicBezTo>
                      <a:pt x="1810" y="274"/>
                      <a:pt x="1536" y="0"/>
                      <a:pt x="12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79"/>
              <p:cNvSpPr/>
              <p:nvPr/>
            </p:nvSpPr>
            <p:spPr>
              <a:xfrm>
                <a:off x="6707084" y="3387403"/>
                <a:ext cx="261145" cy="183072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5752" extrusionOk="0">
                    <a:moveTo>
                      <a:pt x="2727" y="536"/>
                    </a:moveTo>
                    <a:cubicBezTo>
                      <a:pt x="2501" y="715"/>
                      <a:pt x="2311" y="953"/>
                      <a:pt x="2132" y="1227"/>
                    </a:cubicBezTo>
                    <a:cubicBezTo>
                      <a:pt x="2013" y="1417"/>
                      <a:pt x="1906" y="1608"/>
                      <a:pt x="1799" y="1822"/>
                    </a:cubicBezTo>
                    <a:lnTo>
                      <a:pt x="1013" y="1822"/>
                    </a:lnTo>
                    <a:cubicBezTo>
                      <a:pt x="1465" y="1239"/>
                      <a:pt x="2037" y="798"/>
                      <a:pt x="2727" y="536"/>
                    </a:cubicBezTo>
                    <a:close/>
                    <a:moveTo>
                      <a:pt x="3930" y="286"/>
                    </a:moveTo>
                    <a:lnTo>
                      <a:pt x="3930" y="1822"/>
                    </a:lnTo>
                    <a:lnTo>
                      <a:pt x="2120" y="1822"/>
                    </a:lnTo>
                    <a:cubicBezTo>
                      <a:pt x="2537" y="941"/>
                      <a:pt x="3192" y="358"/>
                      <a:pt x="3930" y="286"/>
                    </a:cubicBezTo>
                    <a:close/>
                    <a:moveTo>
                      <a:pt x="4216" y="286"/>
                    </a:moveTo>
                    <a:cubicBezTo>
                      <a:pt x="4954" y="346"/>
                      <a:pt x="5609" y="941"/>
                      <a:pt x="6025" y="1822"/>
                    </a:cubicBezTo>
                    <a:lnTo>
                      <a:pt x="4216" y="1822"/>
                    </a:lnTo>
                    <a:lnTo>
                      <a:pt x="4216" y="286"/>
                    </a:lnTo>
                    <a:close/>
                    <a:moveTo>
                      <a:pt x="5418" y="536"/>
                    </a:moveTo>
                    <a:cubicBezTo>
                      <a:pt x="6109" y="798"/>
                      <a:pt x="6704" y="1239"/>
                      <a:pt x="7133" y="1822"/>
                    </a:cubicBezTo>
                    <a:lnTo>
                      <a:pt x="6347" y="1822"/>
                    </a:lnTo>
                    <a:cubicBezTo>
                      <a:pt x="6252" y="1608"/>
                      <a:pt x="6133" y="1406"/>
                      <a:pt x="6014" y="1227"/>
                    </a:cubicBezTo>
                    <a:cubicBezTo>
                      <a:pt x="5835" y="953"/>
                      <a:pt x="5644" y="715"/>
                      <a:pt x="5418" y="536"/>
                    </a:cubicBezTo>
                    <a:close/>
                    <a:moveTo>
                      <a:pt x="1680" y="2108"/>
                    </a:moveTo>
                    <a:cubicBezTo>
                      <a:pt x="1489" y="2668"/>
                      <a:pt x="1370" y="3299"/>
                      <a:pt x="1358" y="3953"/>
                    </a:cubicBezTo>
                    <a:lnTo>
                      <a:pt x="275" y="3953"/>
                    </a:lnTo>
                    <a:cubicBezTo>
                      <a:pt x="299" y="3275"/>
                      <a:pt x="489" y="2656"/>
                      <a:pt x="822" y="2108"/>
                    </a:cubicBezTo>
                    <a:close/>
                    <a:moveTo>
                      <a:pt x="3930" y="2108"/>
                    </a:moveTo>
                    <a:lnTo>
                      <a:pt x="3930" y="3953"/>
                    </a:lnTo>
                    <a:lnTo>
                      <a:pt x="1644" y="3953"/>
                    </a:lnTo>
                    <a:cubicBezTo>
                      <a:pt x="1656" y="3275"/>
                      <a:pt x="1787" y="2656"/>
                      <a:pt x="2001" y="2108"/>
                    </a:cubicBezTo>
                    <a:close/>
                    <a:moveTo>
                      <a:pt x="6145" y="2108"/>
                    </a:moveTo>
                    <a:cubicBezTo>
                      <a:pt x="6359" y="2644"/>
                      <a:pt x="6490" y="3263"/>
                      <a:pt x="6502" y="3953"/>
                    </a:cubicBezTo>
                    <a:lnTo>
                      <a:pt x="4216" y="3953"/>
                    </a:lnTo>
                    <a:lnTo>
                      <a:pt x="4216" y="2108"/>
                    </a:lnTo>
                    <a:close/>
                    <a:moveTo>
                      <a:pt x="7311" y="2108"/>
                    </a:moveTo>
                    <a:cubicBezTo>
                      <a:pt x="7633" y="2644"/>
                      <a:pt x="7847" y="3263"/>
                      <a:pt x="7859" y="3953"/>
                    </a:cubicBezTo>
                    <a:lnTo>
                      <a:pt x="6787" y="3953"/>
                    </a:lnTo>
                    <a:cubicBezTo>
                      <a:pt x="6776" y="3299"/>
                      <a:pt x="6656" y="2668"/>
                      <a:pt x="6442" y="2108"/>
                    </a:cubicBezTo>
                    <a:close/>
                    <a:moveTo>
                      <a:pt x="4085" y="1"/>
                    </a:moveTo>
                    <a:cubicBezTo>
                      <a:pt x="2989" y="1"/>
                      <a:pt x="1965" y="429"/>
                      <a:pt x="1192" y="1191"/>
                    </a:cubicBezTo>
                    <a:cubicBezTo>
                      <a:pt x="418" y="1953"/>
                      <a:pt x="1" y="3001"/>
                      <a:pt x="1" y="4084"/>
                    </a:cubicBezTo>
                    <a:cubicBezTo>
                      <a:pt x="1" y="4632"/>
                      <a:pt x="108" y="5156"/>
                      <a:pt x="310" y="5656"/>
                    </a:cubicBezTo>
                    <a:cubicBezTo>
                      <a:pt x="337" y="5719"/>
                      <a:pt x="392" y="5748"/>
                      <a:pt x="443" y="5748"/>
                    </a:cubicBezTo>
                    <a:cubicBezTo>
                      <a:pt x="459" y="5748"/>
                      <a:pt x="475" y="5745"/>
                      <a:pt x="489" y="5739"/>
                    </a:cubicBezTo>
                    <a:cubicBezTo>
                      <a:pt x="560" y="5704"/>
                      <a:pt x="596" y="5620"/>
                      <a:pt x="560" y="5549"/>
                    </a:cubicBezTo>
                    <a:cubicBezTo>
                      <a:pt x="382" y="5144"/>
                      <a:pt x="299" y="4692"/>
                      <a:pt x="287" y="4227"/>
                    </a:cubicBezTo>
                    <a:lnTo>
                      <a:pt x="1370" y="4227"/>
                    </a:lnTo>
                    <a:lnTo>
                      <a:pt x="1370" y="4394"/>
                    </a:lnTo>
                    <a:cubicBezTo>
                      <a:pt x="1370" y="4465"/>
                      <a:pt x="1442" y="4525"/>
                      <a:pt x="1513" y="4525"/>
                    </a:cubicBezTo>
                    <a:cubicBezTo>
                      <a:pt x="1596" y="4525"/>
                      <a:pt x="1656" y="4454"/>
                      <a:pt x="1656" y="4382"/>
                    </a:cubicBezTo>
                    <a:lnTo>
                      <a:pt x="1656" y="4227"/>
                    </a:lnTo>
                    <a:lnTo>
                      <a:pt x="3942" y="4227"/>
                    </a:lnTo>
                    <a:lnTo>
                      <a:pt x="3942" y="4394"/>
                    </a:lnTo>
                    <a:cubicBezTo>
                      <a:pt x="3942" y="4465"/>
                      <a:pt x="4001" y="4549"/>
                      <a:pt x="4097" y="4549"/>
                    </a:cubicBezTo>
                    <a:cubicBezTo>
                      <a:pt x="4168" y="4549"/>
                      <a:pt x="4240" y="4489"/>
                      <a:pt x="4240" y="4394"/>
                    </a:cubicBezTo>
                    <a:lnTo>
                      <a:pt x="4240" y="4227"/>
                    </a:lnTo>
                    <a:lnTo>
                      <a:pt x="6537" y="4227"/>
                    </a:lnTo>
                    <a:lnTo>
                      <a:pt x="6537" y="4382"/>
                    </a:lnTo>
                    <a:cubicBezTo>
                      <a:pt x="6537" y="4454"/>
                      <a:pt x="6597" y="4525"/>
                      <a:pt x="6668" y="4525"/>
                    </a:cubicBezTo>
                    <a:cubicBezTo>
                      <a:pt x="6740" y="4525"/>
                      <a:pt x="6799" y="4465"/>
                      <a:pt x="6823" y="4394"/>
                    </a:cubicBezTo>
                    <a:lnTo>
                      <a:pt x="6823" y="4227"/>
                    </a:lnTo>
                    <a:lnTo>
                      <a:pt x="7907" y="4227"/>
                    </a:lnTo>
                    <a:cubicBezTo>
                      <a:pt x="7895" y="4692"/>
                      <a:pt x="7788" y="5120"/>
                      <a:pt x="7621" y="5549"/>
                    </a:cubicBezTo>
                    <a:cubicBezTo>
                      <a:pt x="7597" y="5632"/>
                      <a:pt x="7621" y="5704"/>
                      <a:pt x="7692" y="5739"/>
                    </a:cubicBezTo>
                    <a:cubicBezTo>
                      <a:pt x="7704" y="5751"/>
                      <a:pt x="7728" y="5751"/>
                      <a:pt x="7752" y="5751"/>
                    </a:cubicBezTo>
                    <a:cubicBezTo>
                      <a:pt x="7811" y="5751"/>
                      <a:pt x="7859" y="5716"/>
                      <a:pt x="7895" y="5656"/>
                    </a:cubicBezTo>
                    <a:cubicBezTo>
                      <a:pt x="8097" y="5168"/>
                      <a:pt x="8204" y="4632"/>
                      <a:pt x="8204" y="4084"/>
                    </a:cubicBezTo>
                    <a:cubicBezTo>
                      <a:pt x="8157" y="3001"/>
                      <a:pt x="7740" y="1965"/>
                      <a:pt x="6966" y="1191"/>
                    </a:cubicBezTo>
                    <a:cubicBezTo>
                      <a:pt x="6192" y="417"/>
                      <a:pt x="5168" y="1"/>
                      <a:pt x="4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241454" y="1037919"/>
            <a:ext cx="525300" cy="525300"/>
            <a:chOff x="2079552" y="1061999"/>
            <a:chExt cx="525300" cy="525300"/>
          </a:xfrm>
        </p:grpSpPr>
        <p:sp>
          <p:nvSpPr>
            <p:cNvPr id="9165" name="Google Shape;9165;p79"/>
            <p:cNvSpPr/>
            <p:nvPr/>
          </p:nvSpPr>
          <p:spPr>
            <a:xfrm flipH="1">
              <a:off x="2079552" y="1061999"/>
              <a:ext cx="525300" cy="52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4" name="Google Shape;9174;p79"/>
            <p:cNvGrpSpPr/>
            <p:nvPr/>
          </p:nvGrpSpPr>
          <p:grpSpPr>
            <a:xfrm>
              <a:off x="2144946" y="1167671"/>
              <a:ext cx="359213" cy="327807"/>
              <a:chOff x="1958520" y="2302574"/>
              <a:chExt cx="359213" cy="327807"/>
            </a:xfrm>
          </p:grpSpPr>
          <p:sp>
            <p:nvSpPr>
              <p:cNvPr id="9175" name="Google Shape;9175;p79"/>
              <p:cNvSpPr/>
              <p:nvPr/>
            </p:nvSpPr>
            <p:spPr>
              <a:xfrm>
                <a:off x="1958520" y="2302574"/>
                <a:ext cx="359213" cy="327807"/>
              </a:xfrm>
              <a:custGeom>
                <a:avLst/>
                <a:gdLst/>
                <a:ahLst/>
                <a:cxnLst/>
                <a:rect l="l" t="t" r="r" b="b"/>
                <a:pathLst>
                  <a:path w="11312" h="10323" extrusionOk="0">
                    <a:moveTo>
                      <a:pt x="7168" y="8132"/>
                    </a:moveTo>
                    <a:lnTo>
                      <a:pt x="7501" y="9204"/>
                    </a:lnTo>
                    <a:lnTo>
                      <a:pt x="3799" y="9204"/>
                    </a:lnTo>
                    <a:lnTo>
                      <a:pt x="4120" y="8132"/>
                    </a:lnTo>
                    <a:close/>
                    <a:moveTo>
                      <a:pt x="8466" y="9537"/>
                    </a:moveTo>
                    <a:cubicBezTo>
                      <a:pt x="8597" y="9537"/>
                      <a:pt x="8704" y="9656"/>
                      <a:pt x="8704" y="9775"/>
                    </a:cubicBezTo>
                    <a:cubicBezTo>
                      <a:pt x="8704" y="9906"/>
                      <a:pt x="8597" y="10013"/>
                      <a:pt x="8466" y="10013"/>
                    </a:cubicBezTo>
                    <a:lnTo>
                      <a:pt x="2810" y="10013"/>
                    </a:lnTo>
                    <a:cubicBezTo>
                      <a:pt x="2679" y="10013"/>
                      <a:pt x="2572" y="9906"/>
                      <a:pt x="2572" y="9775"/>
                    </a:cubicBezTo>
                    <a:cubicBezTo>
                      <a:pt x="2572" y="9644"/>
                      <a:pt x="2679" y="9537"/>
                      <a:pt x="2810" y="9537"/>
                    </a:cubicBezTo>
                    <a:close/>
                    <a:moveTo>
                      <a:pt x="1072" y="0"/>
                    </a:moveTo>
                    <a:cubicBezTo>
                      <a:pt x="477" y="0"/>
                      <a:pt x="0" y="476"/>
                      <a:pt x="0" y="1072"/>
                    </a:cubicBezTo>
                    <a:lnTo>
                      <a:pt x="0" y="7049"/>
                    </a:lnTo>
                    <a:cubicBezTo>
                      <a:pt x="0" y="7644"/>
                      <a:pt x="477" y="8120"/>
                      <a:pt x="1072" y="8120"/>
                    </a:cubicBezTo>
                    <a:lnTo>
                      <a:pt x="3763" y="8120"/>
                    </a:lnTo>
                    <a:lnTo>
                      <a:pt x="3441" y="9192"/>
                    </a:lnTo>
                    <a:lnTo>
                      <a:pt x="2822" y="9192"/>
                    </a:lnTo>
                    <a:cubicBezTo>
                      <a:pt x="2513" y="9192"/>
                      <a:pt x="2263" y="9442"/>
                      <a:pt x="2263" y="9751"/>
                    </a:cubicBezTo>
                    <a:cubicBezTo>
                      <a:pt x="2263" y="10073"/>
                      <a:pt x="2513" y="10323"/>
                      <a:pt x="2822" y="10323"/>
                    </a:cubicBezTo>
                    <a:lnTo>
                      <a:pt x="8478" y="10323"/>
                    </a:lnTo>
                    <a:cubicBezTo>
                      <a:pt x="8799" y="10323"/>
                      <a:pt x="9049" y="10073"/>
                      <a:pt x="9049" y="9751"/>
                    </a:cubicBezTo>
                    <a:cubicBezTo>
                      <a:pt x="9049" y="9442"/>
                      <a:pt x="8799" y="9192"/>
                      <a:pt x="8478" y="9192"/>
                    </a:cubicBezTo>
                    <a:lnTo>
                      <a:pt x="7870" y="9192"/>
                    </a:lnTo>
                    <a:lnTo>
                      <a:pt x="7549" y="8120"/>
                    </a:lnTo>
                    <a:lnTo>
                      <a:pt x="10240" y="8120"/>
                    </a:lnTo>
                    <a:cubicBezTo>
                      <a:pt x="10835" y="8120"/>
                      <a:pt x="11311" y="7644"/>
                      <a:pt x="11311" y="7049"/>
                    </a:cubicBezTo>
                    <a:lnTo>
                      <a:pt x="11311" y="1072"/>
                    </a:lnTo>
                    <a:cubicBezTo>
                      <a:pt x="11299" y="488"/>
                      <a:pt x="10823" y="0"/>
                      <a:pt x="10228" y="0"/>
                    </a:cubicBezTo>
                    <a:lnTo>
                      <a:pt x="2786" y="0"/>
                    </a:lnTo>
                    <a:cubicBezTo>
                      <a:pt x="2691" y="0"/>
                      <a:pt x="2620" y="72"/>
                      <a:pt x="2620" y="155"/>
                    </a:cubicBezTo>
                    <a:cubicBezTo>
                      <a:pt x="2620" y="250"/>
                      <a:pt x="2691" y="322"/>
                      <a:pt x="2786" y="322"/>
                    </a:cubicBezTo>
                    <a:lnTo>
                      <a:pt x="10228" y="322"/>
                    </a:lnTo>
                    <a:cubicBezTo>
                      <a:pt x="10621" y="322"/>
                      <a:pt x="10966" y="655"/>
                      <a:pt x="10966" y="1072"/>
                    </a:cubicBezTo>
                    <a:lnTo>
                      <a:pt x="10966" y="7049"/>
                    </a:lnTo>
                    <a:cubicBezTo>
                      <a:pt x="10966" y="7453"/>
                      <a:pt x="10645" y="7799"/>
                      <a:pt x="10228" y="7799"/>
                    </a:cubicBezTo>
                    <a:lnTo>
                      <a:pt x="1072" y="7799"/>
                    </a:lnTo>
                    <a:cubicBezTo>
                      <a:pt x="667" y="7799"/>
                      <a:pt x="322" y="7465"/>
                      <a:pt x="322" y="7049"/>
                    </a:cubicBezTo>
                    <a:lnTo>
                      <a:pt x="322" y="1072"/>
                    </a:lnTo>
                    <a:cubicBezTo>
                      <a:pt x="322" y="667"/>
                      <a:pt x="655" y="322"/>
                      <a:pt x="1072" y="322"/>
                    </a:cubicBezTo>
                    <a:lnTo>
                      <a:pt x="2108" y="322"/>
                    </a:lnTo>
                    <a:cubicBezTo>
                      <a:pt x="2203" y="322"/>
                      <a:pt x="2275" y="250"/>
                      <a:pt x="2275" y="155"/>
                    </a:cubicBezTo>
                    <a:cubicBezTo>
                      <a:pt x="2275" y="72"/>
                      <a:pt x="2203" y="0"/>
                      <a:pt x="2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79"/>
              <p:cNvSpPr/>
              <p:nvPr/>
            </p:nvSpPr>
            <p:spPr>
              <a:xfrm>
                <a:off x="1986877" y="2331313"/>
                <a:ext cx="302117" cy="184909"/>
              </a:xfrm>
              <a:custGeom>
                <a:avLst/>
                <a:gdLst/>
                <a:ahLst/>
                <a:cxnLst/>
                <a:rect l="l" t="t" r="r" b="b"/>
                <a:pathLst>
                  <a:path w="9514" h="5823" extrusionOk="0">
                    <a:moveTo>
                      <a:pt x="179" y="0"/>
                    </a:moveTo>
                    <a:cubicBezTo>
                      <a:pt x="72" y="0"/>
                      <a:pt x="0" y="71"/>
                      <a:pt x="0" y="179"/>
                    </a:cubicBezTo>
                    <a:lnTo>
                      <a:pt x="0" y="5656"/>
                    </a:lnTo>
                    <a:cubicBezTo>
                      <a:pt x="0" y="5739"/>
                      <a:pt x="72" y="5822"/>
                      <a:pt x="167" y="5822"/>
                    </a:cubicBezTo>
                    <a:lnTo>
                      <a:pt x="9347" y="5822"/>
                    </a:lnTo>
                    <a:cubicBezTo>
                      <a:pt x="9430" y="5822"/>
                      <a:pt x="9513" y="5739"/>
                      <a:pt x="9513" y="5656"/>
                    </a:cubicBezTo>
                    <a:lnTo>
                      <a:pt x="9513" y="5072"/>
                    </a:lnTo>
                    <a:cubicBezTo>
                      <a:pt x="9513" y="4989"/>
                      <a:pt x="9430" y="4905"/>
                      <a:pt x="9347" y="4905"/>
                    </a:cubicBezTo>
                    <a:cubicBezTo>
                      <a:pt x="9252" y="4905"/>
                      <a:pt x="9180" y="4989"/>
                      <a:pt x="9180" y="5072"/>
                    </a:cubicBezTo>
                    <a:lnTo>
                      <a:pt x="9180" y="5489"/>
                    </a:lnTo>
                    <a:lnTo>
                      <a:pt x="346" y="5489"/>
                    </a:lnTo>
                    <a:lnTo>
                      <a:pt x="346" y="345"/>
                    </a:lnTo>
                    <a:lnTo>
                      <a:pt x="9180" y="345"/>
                    </a:lnTo>
                    <a:lnTo>
                      <a:pt x="9180" y="4405"/>
                    </a:lnTo>
                    <a:cubicBezTo>
                      <a:pt x="9168" y="4489"/>
                      <a:pt x="9240" y="4572"/>
                      <a:pt x="9347" y="4572"/>
                    </a:cubicBezTo>
                    <a:cubicBezTo>
                      <a:pt x="9430" y="4572"/>
                      <a:pt x="9513" y="4489"/>
                      <a:pt x="9513" y="4405"/>
                    </a:cubicBezTo>
                    <a:lnTo>
                      <a:pt x="9513" y="179"/>
                    </a:lnTo>
                    <a:cubicBezTo>
                      <a:pt x="9513" y="71"/>
                      <a:pt x="9430" y="0"/>
                      <a:pt x="9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79"/>
              <p:cNvSpPr/>
              <p:nvPr/>
            </p:nvSpPr>
            <p:spPr>
              <a:xfrm>
                <a:off x="2131521" y="2526701"/>
                <a:ext cx="11908" cy="1063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35" extrusionOk="0">
                    <a:moveTo>
                      <a:pt x="176" y="0"/>
                    </a:moveTo>
                    <a:cubicBezTo>
                      <a:pt x="167" y="0"/>
                      <a:pt x="158" y="1"/>
                      <a:pt x="148" y="3"/>
                    </a:cubicBezTo>
                    <a:cubicBezTo>
                      <a:pt x="77" y="26"/>
                      <a:pt x="17" y="86"/>
                      <a:pt x="17" y="157"/>
                    </a:cubicBezTo>
                    <a:cubicBezTo>
                      <a:pt x="1" y="258"/>
                      <a:pt x="95" y="334"/>
                      <a:pt x="186" y="334"/>
                    </a:cubicBezTo>
                    <a:cubicBezTo>
                      <a:pt x="225" y="334"/>
                      <a:pt x="263" y="320"/>
                      <a:pt x="291" y="288"/>
                    </a:cubicBezTo>
                    <a:cubicBezTo>
                      <a:pt x="375" y="229"/>
                      <a:pt x="375" y="145"/>
                      <a:pt x="327" y="86"/>
                    </a:cubicBezTo>
                    <a:cubicBezTo>
                      <a:pt x="296" y="34"/>
                      <a:pt x="238" y="0"/>
                      <a:pt x="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2211803" y="2973337"/>
            <a:ext cx="525300" cy="525300"/>
            <a:chOff x="2267786" y="3784111"/>
            <a:chExt cx="525300" cy="525300"/>
          </a:xfrm>
        </p:grpSpPr>
        <p:sp>
          <p:nvSpPr>
            <p:cNvPr id="9168" name="Google Shape;9168;p79"/>
            <p:cNvSpPr/>
            <p:nvPr/>
          </p:nvSpPr>
          <p:spPr>
            <a:xfrm flipH="1">
              <a:off x="2267786" y="3784111"/>
              <a:ext cx="525300" cy="52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8" name="Google Shape;9178;p79"/>
            <p:cNvGrpSpPr/>
            <p:nvPr/>
          </p:nvGrpSpPr>
          <p:grpSpPr>
            <a:xfrm>
              <a:off x="2426645" y="3866964"/>
              <a:ext cx="207582" cy="359594"/>
              <a:chOff x="2656082" y="2287427"/>
              <a:chExt cx="207582" cy="359594"/>
            </a:xfrm>
          </p:grpSpPr>
          <p:sp>
            <p:nvSpPr>
              <p:cNvPr id="9179" name="Google Shape;9179;p79"/>
              <p:cNvSpPr/>
              <p:nvPr/>
            </p:nvSpPr>
            <p:spPr>
              <a:xfrm>
                <a:off x="2656082" y="2287427"/>
                <a:ext cx="207582" cy="359594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11324" extrusionOk="0">
                    <a:moveTo>
                      <a:pt x="5704" y="334"/>
                    </a:moveTo>
                    <a:cubicBezTo>
                      <a:pt x="5965" y="334"/>
                      <a:pt x="6192" y="561"/>
                      <a:pt x="6192" y="834"/>
                    </a:cubicBezTo>
                    <a:lnTo>
                      <a:pt x="6192" y="1323"/>
                    </a:lnTo>
                    <a:lnTo>
                      <a:pt x="346" y="1323"/>
                    </a:lnTo>
                    <a:lnTo>
                      <a:pt x="346" y="834"/>
                    </a:lnTo>
                    <a:cubicBezTo>
                      <a:pt x="346" y="561"/>
                      <a:pt x="560" y="334"/>
                      <a:pt x="834" y="334"/>
                    </a:cubicBezTo>
                    <a:close/>
                    <a:moveTo>
                      <a:pt x="6192" y="1644"/>
                    </a:moveTo>
                    <a:lnTo>
                      <a:pt x="6192" y="8990"/>
                    </a:lnTo>
                    <a:lnTo>
                      <a:pt x="1501" y="8990"/>
                    </a:lnTo>
                    <a:cubicBezTo>
                      <a:pt x="1405" y="8990"/>
                      <a:pt x="1334" y="9062"/>
                      <a:pt x="1334" y="9145"/>
                    </a:cubicBezTo>
                    <a:cubicBezTo>
                      <a:pt x="1334" y="9240"/>
                      <a:pt x="1405" y="9312"/>
                      <a:pt x="1501" y="9312"/>
                    </a:cubicBezTo>
                    <a:lnTo>
                      <a:pt x="6192" y="9312"/>
                    </a:lnTo>
                    <a:lnTo>
                      <a:pt x="6192" y="10478"/>
                    </a:lnTo>
                    <a:cubicBezTo>
                      <a:pt x="6192" y="10740"/>
                      <a:pt x="5965" y="10967"/>
                      <a:pt x="5704" y="10967"/>
                    </a:cubicBezTo>
                    <a:lnTo>
                      <a:pt x="834" y="10967"/>
                    </a:lnTo>
                    <a:cubicBezTo>
                      <a:pt x="560" y="10967"/>
                      <a:pt x="346" y="10740"/>
                      <a:pt x="346" y="10478"/>
                    </a:cubicBezTo>
                    <a:lnTo>
                      <a:pt x="346" y="9312"/>
                    </a:lnTo>
                    <a:lnTo>
                      <a:pt x="834" y="9312"/>
                    </a:lnTo>
                    <a:cubicBezTo>
                      <a:pt x="917" y="9312"/>
                      <a:pt x="1001" y="9240"/>
                      <a:pt x="1001" y="9145"/>
                    </a:cubicBezTo>
                    <a:cubicBezTo>
                      <a:pt x="1001" y="9062"/>
                      <a:pt x="917" y="8990"/>
                      <a:pt x="834" y="8990"/>
                    </a:cubicBezTo>
                    <a:lnTo>
                      <a:pt x="346" y="8990"/>
                    </a:lnTo>
                    <a:lnTo>
                      <a:pt x="346" y="1644"/>
                    </a:lnTo>
                    <a:close/>
                    <a:moveTo>
                      <a:pt x="834" y="1"/>
                    </a:moveTo>
                    <a:cubicBezTo>
                      <a:pt x="370" y="1"/>
                      <a:pt x="0" y="370"/>
                      <a:pt x="0" y="834"/>
                    </a:cubicBezTo>
                    <a:lnTo>
                      <a:pt x="0" y="10490"/>
                    </a:lnTo>
                    <a:cubicBezTo>
                      <a:pt x="0" y="10955"/>
                      <a:pt x="370" y="11324"/>
                      <a:pt x="834" y="11324"/>
                    </a:cubicBezTo>
                    <a:lnTo>
                      <a:pt x="5704" y="11324"/>
                    </a:lnTo>
                    <a:cubicBezTo>
                      <a:pt x="6156" y="11324"/>
                      <a:pt x="6537" y="10955"/>
                      <a:pt x="6537" y="10490"/>
                    </a:cubicBezTo>
                    <a:lnTo>
                      <a:pt x="6537" y="834"/>
                    </a:lnTo>
                    <a:cubicBezTo>
                      <a:pt x="6513" y="370"/>
                      <a:pt x="6144" y="1"/>
                      <a:pt x="57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79"/>
              <p:cNvSpPr/>
              <p:nvPr/>
            </p:nvSpPr>
            <p:spPr>
              <a:xfrm>
                <a:off x="2754395" y="2308608"/>
                <a:ext cx="31787" cy="10257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834" y="322"/>
                    </a:lnTo>
                    <a:cubicBezTo>
                      <a:pt x="917" y="322"/>
                      <a:pt x="1000" y="251"/>
                      <a:pt x="1000" y="167"/>
                    </a:cubicBezTo>
                    <a:cubicBezTo>
                      <a:pt x="1000" y="72"/>
                      <a:pt x="917" y="1"/>
                      <a:pt x="8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79"/>
              <p:cNvSpPr/>
              <p:nvPr/>
            </p:nvSpPr>
            <p:spPr>
              <a:xfrm>
                <a:off x="2743789" y="2594053"/>
                <a:ext cx="31406" cy="31056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78" extrusionOk="0">
                    <a:moveTo>
                      <a:pt x="501" y="322"/>
                    </a:moveTo>
                    <a:cubicBezTo>
                      <a:pt x="584" y="322"/>
                      <a:pt x="656" y="406"/>
                      <a:pt x="656" y="489"/>
                    </a:cubicBezTo>
                    <a:cubicBezTo>
                      <a:pt x="656" y="584"/>
                      <a:pt x="584" y="656"/>
                      <a:pt x="501" y="656"/>
                    </a:cubicBezTo>
                    <a:cubicBezTo>
                      <a:pt x="406" y="656"/>
                      <a:pt x="334" y="584"/>
                      <a:pt x="334" y="489"/>
                    </a:cubicBezTo>
                    <a:cubicBezTo>
                      <a:pt x="334" y="406"/>
                      <a:pt x="406" y="322"/>
                      <a:pt x="501" y="322"/>
                    </a:cubicBezTo>
                    <a:close/>
                    <a:moveTo>
                      <a:pt x="501" y="1"/>
                    </a:moveTo>
                    <a:cubicBezTo>
                      <a:pt x="227" y="1"/>
                      <a:pt x="1" y="227"/>
                      <a:pt x="1" y="489"/>
                    </a:cubicBezTo>
                    <a:cubicBezTo>
                      <a:pt x="1" y="763"/>
                      <a:pt x="227" y="977"/>
                      <a:pt x="501" y="977"/>
                    </a:cubicBezTo>
                    <a:cubicBezTo>
                      <a:pt x="763" y="977"/>
                      <a:pt x="989" y="763"/>
                      <a:pt x="989" y="489"/>
                    </a:cubicBezTo>
                    <a:cubicBezTo>
                      <a:pt x="989" y="227"/>
                      <a:pt x="775" y="1"/>
                      <a:pt x="5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79"/>
              <p:cNvSpPr/>
              <p:nvPr/>
            </p:nvSpPr>
            <p:spPr>
              <a:xfrm>
                <a:off x="2733596" y="2308608"/>
                <a:ext cx="10225" cy="1025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3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55" y="322"/>
                    </a:cubicBezTo>
                    <a:cubicBezTo>
                      <a:pt x="250" y="322"/>
                      <a:pt x="322" y="251"/>
                      <a:pt x="322" y="167"/>
                    </a:cubicBez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6183347" y="2912916"/>
            <a:ext cx="525300" cy="525300"/>
            <a:chOff x="6263795" y="4170210"/>
            <a:chExt cx="525300" cy="525300"/>
          </a:xfrm>
        </p:grpSpPr>
        <p:sp>
          <p:nvSpPr>
            <p:cNvPr id="9162" name="Google Shape;9162;p79"/>
            <p:cNvSpPr/>
            <p:nvPr/>
          </p:nvSpPr>
          <p:spPr>
            <a:xfrm>
              <a:off x="6263795" y="4170210"/>
              <a:ext cx="525300" cy="52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83" name="Google Shape;9183;p79"/>
            <p:cNvGrpSpPr/>
            <p:nvPr/>
          </p:nvGrpSpPr>
          <p:grpSpPr>
            <a:xfrm>
              <a:off x="6316478" y="4287117"/>
              <a:ext cx="419933" cy="275170"/>
              <a:chOff x="3207778" y="2474632"/>
              <a:chExt cx="419933" cy="275170"/>
            </a:xfrm>
          </p:grpSpPr>
          <p:sp>
            <p:nvSpPr>
              <p:cNvPr id="9184" name="Google Shape;9184;p79"/>
              <p:cNvSpPr/>
              <p:nvPr/>
            </p:nvSpPr>
            <p:spPr>
              <a:xfrm>
                <a:off x="3207778" y="2474632"/>
                <a:ext cx="419933" cy="275170"/>
              </a:xfrm>
              <a:custGeom>
                <a:avLst/>
                <a:gdLst/>
                <a:ahLst/>
                <a:cxnLst/>
                <a:rect l="l" t="t" r="r" b="b"/>
                <a:pathLst>
                  <a:path w="13193" h="8645" extrusionOk="0">
                    <a:moveTo>
                      <a:pt x="9906" y="370"/>
                    </a:moveTo>
                    <a:lnTo>
                      <a:pt x="9906" y="3918"/>
                    </a:lnTo>
                    <a:lnTo>
                      <a:pt x="381" y="3918"/>
                    </a:lnTo>
                    <a:lnTo>
                      <a:pt x="381" y="370"/>
                    </a:lnTo>
                    <a:close/>
                    <a:moveTo>
                      <a:pt x="9906" y="4323"/>
                    </a:moveTo>
                    <a:lnTo>
                      <a:pt x="9906" y="7014"/>
                    </a:lnTo>
                    <a:cubicBezTo>
                      <a:pt x="9906" y="7514"/>
                      <a:pt x="10133" y="7966"/>
                      <a:pt x="10490" y="8264"/>
                    </a:cubicBezTo>
                    <a:lnTo>
                      <a:pt x="1632" y="8264"/>
                    </a:lnTo>
                    <a:cubicBezTo>
                      <a:pt x="953" y="8264"/>
                      <a:pt x="381" y="7692"/>
                      <a:pt x="381" y="7014"/>
                    </a:cubicBezTo>
                    <a:lnTo>
                      <a:pt x="381" y="4323"/>
                    </a:lnTo>
                    <a:close/>
                    <a:moveTo>
                      <a:pt x="12169" y="1620"/>
                    </a:moveTo>
                    <a:cubicBezTo>
                      <a:pt x="12514" y="1620"/>
                      <a:pt x="12812" y="1906"/>
                      <a:pt x="12812" y="2263"/>
                    </a:cubicBezTo>
                    <a:lnTo>
                      <a:pt x="12812" y="7014"/>
                    </a:lnTo>
                    <a:cubicBezTo>
                      <a:pt x="12812" y="7692"/>
                      <a:pt x="12240" y="8264"/>
                      <a:pt x="11561" y="8264"/>
                    </a:cubicBezTo>
                    <a:cubicBezTo>
                      <a:pt x="10871" y="8264"/>
                      <a:pt x="10311" y="7692"/>
                      <a:pt x="10311" y="7014"/>
                    </a:cubicBezTo>
                    <a:lnTo>
                      <a:pt x="10311" y="6371"/>
                    </a:lnTo>
                    <a:lnTo>
                      <a:pt x="11347" y="6371"/>
                    </a:lnTo>
                    <a:cubicBezTo>
                      <a:pt x="11454" y="6371"/>
                      <a:pt x="11549" y="6276"/>
                      <a:pt x="11549" y="6180"/>
                    </a:cubicBezTo>
                    <a:lnTo>
                      <a:pt x="11549" y="3799"/>
                    </a:lnTo>
                    <a:cubicBezTo>
                      <a:pt x="11549" y="3692"/>
                      <a:pt x="11454" y="3597"/>
                      <a:pt x="11347" y="3597"/>
                    </a:cubicBezTo>
                    <a:cubicBezTo>
                      <a:pt x="11252" y="3597"/>
                      <a:pt x="11157" y="3692"/>
                      <a:pt x="11157" y="3799"/>
                    </a:cubicBezTo>
                    <a:lnTo>
                      <a:pt x="11157" y="5978"/>
                    </a:lnTo>
                    <a:lnTo>
                      <a:pt x="10299" y="5978"/>
                    </a:lnTo>
                    <a:lnTo>
                      <a:pt x="10299" y="1620"/>
                    </a:lnTo>
                    <a:lnTo>
                      <a:pt x="11371" y="1620"/>
                    </a:lnTo>
                    <a:cubicBezTo>
                      <a:pt x="11228" y="1799"/>
                      <a:pt x="11145" y="2013"/>
                      <a:pt x="11145" y="2263"/>
                    </a:cubicBezTo>
                    <a:lnTo>
                      <a:pt x="11145" y="2906"/>
                    </a:lnTo>
                    <a:cubicBezTo>
                      <a:pt x="11145" y="3001"/>
                      <a:pt x="11228" y="3097"/>
                      <a:pt x="11335" y="3097"/>
                    </a:cubicBezTo>
                    <a:cubicBezTo>
                      <a:pt x="11442" y="3097"/>
                      <a:pt x="11526" y="3001"/>
                      <a:pt x="11526" y="2906"/>
                    </a:cubicBezTo>
                    <a:lnTo>
                      <a:pt x="11526" y="2263"/>
                    </a:lnTo>
                    <a:cubicBezTo>
                      <a:pt x="11526" y="1918"/>
                      <a:pt x="11811" y="1620"/>
                      <a:pt x="12169" y="1620"/>
                    </a:cubicBezTo>
                    <a:close/>
                    <a:moveTo>
                      <a:pt x="191" y="1"/>
                    </a:moveTo>
                    <a:cubicBezTo>
                      <a:pt x="84" y="1"/>
                      <a:pt x="0" y="96"/>
                      <a:pt x="0" y="191"/>
                    </a:cubicBezTo>
                    <a:lnTo>
                      <a:pt x="0" y="7014"/>
                    </a:lnTo>
                    <a:cubicBezTo>
                      <a:pt x="0" y="7919"/>
                      <a:pt x="727" y="8645"/>
                      <a:pt x="1632" y="8645"/>
                    </a:cubicBezTo>
                    <a:lnTo>
                      <a:pt x="11549" y="8645"/>
                    </a:lnTo>
                    <a:cubicBezTo>
                      <a:pt x="12454" y="8645"/>
                      <a:pt x="13181" y="7919"/>
                      <a:pt x="13181" y="7014"/>
                    </a:cubicBezTo>
                    <a:lnTo>
                      <a:pt x="13181" y="2263"/>
                    </a:lnTo>
                    <a:cubicBezTo>
                      <a:pt x="13193" y="1680"/>
                      <a:pt x="12740" y="1239"/>
                      <a:pt x="12169" y="1239"/>
                    </a:cubicBezTo>
                    <a:lnTo>
                      <a:pt x="10299" y="1239"/>
                    </a:lnTo>
                    <a:lnTo>
                      <a:pt x="10299" y="191"/>
                    </a:lnTo>
                    <a:cubicBezTo>
                      <a:pt x="10299" y="96"/>
                      <a:pt x="10204" y="1"/>
                      <a:pt x="100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79"/>
              <p:cNvSpPr/>
              <p:nvPr/>
            </p:nvSpPr>
            <p:spPr>
              <a:xfrm>
                <a:off x="3449559" y="2493985"/>
                <a:ext cx="46663" cy="98546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3096" extrusionOk="0">
                    <a:moveTo>
                      <a:pt x="739" y="0"/>
                    </a:moveTo>
                    <a:cubicBezTo>
                      <a:pt x="632" y="0"/>
                      <a:pt x="536" y="95"/>
                      <a:pt x="536" y="203"/>
                    </a:cubicBezTo>
                    <a:lnTo>
                      <a:pt x="536" y="417"/>
                    </a:lnTo>
                    <a:cubicBezTo>
                      <a:pt x="227" y="476"/>
                      <a:pt x="1" y="750"/>
                      <a:pt x="1" y="1072"/>
                    </a:cubicBezTo>
                    <a:cubicBezTo>
                      <a:pt x="1" y="1453"/>
                      <a:pt x="298" y="1750"/>
                      <a:pt x="679" y="1750"/>
                    </a:cubicBezTo>
                    <a:lnTo>
                      <a:pt x="810" y="1750"/>
                    </a:lnTo>
                    <a:cubicBezTo>
                      <a:pt x="953" y="1750"/>
                      <a:pt x="1096" y="1869"/>
                      <a:pt x="1096" y="2024"/>
                    </a:cubicBezTo>
                    <a:cubicBezTo>
                      <a:pt x="1096" y="2191"/>
                      <a:pt x="977" y="2310"/>
                      <a:pt x="810" y="2310"/>
                    </a:cubicBezTo>
                    <a:lnTo>
                      <a:pt x="596" y="2310"/>
                    </a:lnTo>
                    <a:cubicBezTo>
                      <a:pt x="477" y="2310"/>
                      <a:pt x="393" y="2215"/>
                      <a:pt x="393" y="2096"/>
                    </a:cubicBezTo>
                    <a:cubicBezTo>
                      <a:pt x="393" y="2000"/>
                      <a:pt x="298" y="1905"/>
                      <a:pt x="203" y="1905"/>
                    </a:cubicBezTo>
                    <a:cubicBezTo>
                      <a:pt x="96" y="1905"/>
                      <a:pt x="1" y="2000"/>
                      <a:pt x="1" y="2096"/>
                    </a:cubicBezTo>
                    <a:cubicBezTo>
                      <a:pt x="1" y="2417"/>
                      <a:pt x="239" y="2667"/>
                      <a:pt x="536" y="2691"/>
                    </a:cubicBezTo>
                    <a:lnTo>
                      <a:pt x="536" y="2905"/>
                    </a:lnTo>
                    <a:cubicBezTo>
                      <a:pt x="536" y="3012"/>
                      <a:pt x="632" y="3096"/>
                      <a:pt x="739" y="3096"/>
                    </a:cubicBezTo>
                    <a:cubicBezTo>
                      <a:pt x="834" y="3096"/>
                      <a:pt x="929" y="3012"/>
                      <a:pt x="929" y="2905"/>
                    </a:cubicBezTo>
                    <a:lnTo>
                      <a:pt x="929" y="2679"/>
                    </a:lnTo>
                    <a:cubicBezTo>
                      <a:pt x="1239" y="2620"/>
                      <a:pt x="1465" y="2358"/>
                      <a:pt x="1465" y="2024"/>
                    </a:cubicBezTo>
                    <a:cubicBezTo>
                      <a:pt x="1465" y="1655"/>
                      <a:pt x="1167" y="1358"/>
                      <a:pt x="798" y="1358"/>
                    </a:cubicBezTo>
                    <a:lnTo>
                      <a:pt x="655" y="1358"/>
                    </a:lnTo>
                    <a:cubicBezTo>
                      <a:pt x="513" y="1358"/>
                      <a:pt x="382" y="1238"/>
                      <a:pt x="382" y="1072"/>
                    </a:cubicBezTo>
                    <a:cubicBezTo>
                      <a:pt x="382" y="929"/>
                      <a:pt x="501" y="798"/>
                      <a:pt x="655" y="798"/>
                    </a:cubicBezTo>
                    <a:lnTo>
                      <a:pt x="870" y="798"/>
                    </a:lnTo>
                    <a:cubicBezTo>
                      <a:pt x="989" y="798"/>
                      <a:pt x="1072" y="881"/>
                      <a:pt x="1072" y="1000"/>
                    </a:cubicBezTo>
                    <a:lnTo>
                      <a:pt x="1072" y="1131"/>
                    </a:lnTo>
                    <a:cubicBezTo>
                      <a:pt x="1072" y="1238"/>
                      <a:pt x="1167" y="1334"/>
                      <a:pt x="1275" y="1334"/>
                    </a:cubicBezTo>
                    <a:cubicBezTo>
                      <a:pt x="1370" y="1334"/>
                      <a:pt x="1465" y="1238"/>
                      <a:pt x="1465" y="1131"/>
                    </a:cubicBezTo>
                    <a:lnTo>
                      <a:pt x="1465" y="1000"/>
                    </a:lnTo>
                    <a:cubicBezTo>
                      <a:pt x="1465" y="691"/>
                      <a:pt x="1227" y="441"/>
                      <a:pt x="929" y="405"/>
                    </a:cubicBezTo>
                    <a:lnTo>
                      <a:pt x="929" y="203"/>
                    </a:lnTo>
                    <a:cubicBezTo>
                      <a:pt x="929" y="95"/>
                      <a:pt x="834" y="0"/>
                      <a:pt x="7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79"/>
              <p:cNvSpPr/>
              <p:nvPr/>
            </p:nvSpPr>
            <p:spPr>
              <a:xfrm>
                <a:off x="3247566" y="2507226"/>
                <a:ext cx="51565" cy="71681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2252" extrusionOk="0">
                    <a:moveTo>
                      <a:pt x="1429" y="1"/>
                    </a:moveTo>
                    <a:cubicBezTo>
                      <a:pt x="1322" y="1"/>
                      <a:pt x="1227" y="96"/>
                      <a:pt x="1227" y="203"/>
                    </a:cubicBezTo>
                    <a:lnTo>
                      <a:pt x="1227" y="1418"/>
                    </a:lnTo>
                    <a:lnTo>
                      <a:pt x="358" y="96"/>
                    </a:lnTo>
                    <a:cubicBezTo>
                      <a:pt x="323" y="44"/>
                      <a:pt x="256" y="11"/>
                      <a:pt x="195" y="11"/>
                    </a:cubicBezTo>
                    <a:cubicBezTo>
                      <a:pt x="172" y="11"/>
                      <a:pt x="151" y="15"/>
                      <a:pt x="132" y="25"/>
                    </a:cubicBezTo>
                    <a:cubicBezTo>
                      <a:pt x="60" y="49"/>
                      <a:pt x="1" y="120"/>
                      <a:pt x="1" y="203"/>
                    </a:cubicBezTo>
                    <a:lnTo>
                      <a:pt x="1" y="2061"/>
                    </a:lnTo>
                    <a:cubicBezTo>
                      <a:pt x="1" y="2168"/>
                      <a:pt x="84" y="2251"/>
                      <a:pt x="191" y="2251"/>
                    </a:cubicBezTo>
                    <a:cubicBezTo>
                      <a:pt x="298" y="2251"/>
                      <a:pt x="382" y="2168"/>
                      <a:pt x="382" y="2061"/>
                    </a:cubicBezTo>
                    <a:lnTo>
                      <a:pt x="382" y="834"/>
                    </a:lnTo>
                    <a:lnTo>
                      <a:pt x="1263" y="2168"/>
                    </a:lnTo>
                    <a:cubicBezTo>
                      <a:pt x="1289" y="2221"/>
                      <a:pt x="1356" y="2248"/>
                      <a:pt x="1428" y="2248"/>
                    </a:cubicBezTo>
                    <a:cubicBezTo>
                      <a:pt x="1452" y="2248"/>
                      <a:pt x="1477" y="2245"/>
                      <a:pt x="1501" y="2239"/>
                    </a:cubicBezTo>
                    <a:cubicBezTo>
                      <a:pt x="1572" y="2204"/>
                      <a:pt x="1620" y="2132"/>
                      <a:pt x="1620" y="2061"/>
                    </a:cubicBezTo>
                    <a:lnTo>
                      <a:pt x="1620" y="203"/>
                    </a:lnTo>
                    <a:cubicBezTo>
                      <a:pt x="1620" y="96"/>
                      <a:pt x="1525" y="1"/>
                      <a:pt x="14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79"/>
              <p:cNvSpPr/>
              <p:nvPr/>
            </p:nvSpPr>
            <p:spPr>
              <a:xfrm>
                <a:off x="3312754" y="2507990"/>
                <a:ext cx="45135" cy="71299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240" extrusionOk="0">
                    <a:moveTo>
                      <a:pt x="191" y="1"/>
                    </a:moveTo>
                    <a:cubicBezTo>
                      <a:pt x="96" y="1"/>
                      <a:pt x="0" y="84"/>
                      <a:pt x="0" y="191"/>
                    </a:cubicBezTo>
                    <a:lnTo>
                      <a:pt x="0" y="2049"/>
                    </a:lnTo>
                    <a:cubicBezTo>
                      <a:pt x="0" y="2156"/>
                      <a:pt x="96" y="2239"/>
                      <a:pt x="191" y="2239"/>
                    </a:cubicBezTo>
                    <a:lnTo>
                      <a:pt x="1227" y="2239"/>
                    </a:lnTo>
                    <a:cubicBezTo>
                      <a:pt x="1322" y="2239"/>
                      <a:pt x="1417" y="2156"/>
                      <a:pt x="1417" y="2049"/>
                    </a:cubicBezTo>
                    <a:cubicBezTo>
                      <a:pt x="1417" y="1930"/>
                      <a:pt x="1346" y="1846"/>
                      <a:pt x="1227" y="1846"/>
                    </a:cubicBezTo>
                    <a:lnTo>
                      <a:pt x="393" y="1846"/>
                    </a:lnTo>
                    <a:lnTo>
                      <a:pt x="393" y="1203"/>
                    </a:lnTo>
                    <a:lnTo>
                      <a:pt x="1024" y="1203"/>
                    </a:lnTo>
                    <a:cubicBezTo>
                      <a:pt x="1132" y="1203"/>
                      <a:pt x="1227" y="1108"/>
                      <a:pt x="1227" y="1013"/>
                    </a:cubicBezTo>
                    <a:cubicBezTo>
                      <a:pt x="1227" y="906"/>
                      <a:pt x="1132" y="810"/>
                      <a:pt x="1024" y="810"/>
                    </a:cubicBezTo>
                    <a:lnTo>
                      <a:pt x="393" y="810"/>
                    </a:lnTo>
                    <a:lnTo>
                      <a:pt x="393" y="382"/>
                    </a:lnTo>
                    <a:lnTo>
                      <a:pt x="1227" y="382"/>
                    </a:lnTo>
                    <a:cubicBezTo>
                      <a:pt x="1322" y="382"/>
                      <a:pt x="1417" y="298"/>
                      <a:pt x="1417" y="191"/>
                    </a:cubicBezTo>
                    <a:cubicBezTo>
                      <a:pt x="1417" y="84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79"/>
              <p:cNvSpPr/>
              <p:nvPr/>
            </p:nvSpPr>
            <p:spPr>
              <a:xfrm>
                <a:off x="3372626" y="2507194"/>
                <a:ext cx="65602" cy="7139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243" extrusionOk="0">
                    <a:moveTo>
                      <a:pt x="200" y="1"/>
                    </a:moveTo>
                    <a:cubicBezTo>
                      <a:pt x="193" y="1"/>
                      <a:pt x="186" y="1"/>
                      <a:pt x="179" y="2"/>
                    </a:cubicBezTo>
                    <a:cubicBezTo>
                      <a:pt x="72" y="26"/>
                      <a:pt x="1" y="109"/>
                      <a:pt x="13" y="216"/>
                    </a:cubicBezTo>
                    <a:lnTo>
                      <a:pt x="215" y="2074"/>
                    </a:lnTo>
                    <a:cubicBezTo>
                      <a:pt x="239" y="2169"/>
                      <a:pt x="298" y="2228"/>
                      <a:pt x="382" y="2240"/>
                    </a:cubicBezTo>
                    <a:cubicBezTo>
                      <a:pt x="391" y="2242"/>
                      <a:pt x="401" y="2242"/>
                      <a:pt x="410" y="2242"/>
                    </a:cubicBezTo>
                    <a:cubicBezTo>
                      <a:pt x="493" y="2242"/>
                      <a:pt x="564" y="2196"/>
                      <a:pt x="596" y="2121"/>
                    </a:cubicBezTo>
                    <a:lnTo>
                      <a:pt x="1036" y="1097"/>
                    </a:lnTo>
                    <a:lnTo>
                      <a:pt x="1489" y="2121"/>
                    </a:lnTo>
                    <a:cubicBezTo>
                      <a:pt x="1510" y="2196"/>
                      <a:pt x="1589" y="2242"/>
                      <a:pt x="1665" y="2242"/>
                    </a:cubicBezTo>
                    <a:cubicBezTo>
                      <a:pt x="1674" y="2242"/>
                      <a:pt x="1683" y="2242"/>
                      <a:pt x="1691" y="2240"/>
                    </a:cubicBezTo>
                    <a:cubicBezTo>
                      <a:pt x="1787" y="2228"/>
                      <a:pt x="1846" y="2145"/>
                      <a:pt x="1858" y="2074"/>
                    </a:cubicBezTo>
                    <a:lnTo>
                      <a:pt x="2060" y="216"/>
                    </a:lnTo>
                    <a:cubicBezTo>
                      <a:pt x="2037" y="109"/>
                      <a:pt x="1965" y="26"/>
                      <a:pt x="1846" y="2"/>
                    </a:cubicBezTo>
                    <a:cubicBezTo>
                      <a:pt x="1838" y="1"/>
                      <a:pt x="1830" y="1"/>
                      <a:pt x="1823" y="1"/>
                    </a:cubicBezTo>
                    <a:cubicBezTo>
                      <a:pt x="1724" y="1"/>
                      <a:pt x="1632" y="69"/>
                      <a:pt x="1632" y="169"/>
                    </a:cubicBezTo>
                    <a:lnTo>
                      <a:pt x="1513" y="1300"/>
                    </a:lnTo>
                    <a:lnTo>
                      <a:pt x="1191" y="526"/>
                    </a:lnTo>
                    <a:cubicBezTo>
                      <a:pt x="1161" y="454"/>
                      <a:pt x="1087" y="419"/>
                      <a:pt x="1013" y="419"/>
                    </a:cubicBezTo>
                    <a:cubicBezTo>
                      <a:pt x="938" y="419"/>
                      <a:pt x="864" y="454"/>
                      <a:pt x="834" y="526"/>
                    </a:cubicBezTo>
                    <a:lnTo>
                      <a:pt x="501" y="1300"/>
                    </a:lnTo>
                    <a:lnTo>
                      <a:pt x="382" y="169"/>
                    </a:lnTo>
                    <a:cubicBezTo>
                      <a:pt x="371" y="69"/>
                      <a:pt x="288" y="1"/>
                      <a:pt x="2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79"/>
              <p:cNvSpPr/>
              <p:nvPr/>
            </p:nvSpPr>
            <p:spPr>
              <a:xfrm>
                <a:off x="3247566" y="2632286"/>
                <a:ext cx="97432" cy="12541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94" extrusionOk="0">
                    <a:moveTo>
                      <a:pt x="191" y="1"/>
                    </a:moveTo>
                    <a:cubicBezTo>
                      <a:pt x="84" y="1"/>
                      <a:pt x="1" y="96"/>
                      <a:pt x="1" y="203"/>
                    </a:cubicBezTo>
                    <a:cubicBezTo>
                      <a:pt x="1" y="299"/>
                      <a:pt x="84" y="394"/>
                      <a:pt x="191" y="394"/>
                    </a:cubicBezTo>
                    <a:lnTo>
                      <a:pt x="2870" y="394"/>
                    </a:lnTo>
                    <a:cubicBezTo>
                      <a:pt x="2977" y="394"/>
                      <a:pt x="3060" y="299"/>
                      <a:pt x="3060" y="203"/>
                    </a:cubicBezTo>
                    <a:cubicBezTo>
                      <a:pt x="3060" y="84"/>
                      <a:pt x="2977" y="1"/>
                      <a:pt x="2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79"/>
              <p:cNvSpPr/>
              <p:nvPr/>
            </p:nvSpPr>
            <p:spPr>
              <a:xfrm>
                <a:off x="3371862" y="2632286"/>
                <a:ext cx="124360" cy="12541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394" extrusionOk="0">
                    <a:moveTo>
                      <a:pt x="203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299"/>
                      <a:pt x="96" y="394"/>
                      <a:pt x="203" y="394"/>
                    </a:cubicBezTo>
                    <a:lnTo>
                      <a:pt x="3716" y="394"/>
                    </a:lnTo>
                    <a:cubicBezTo>
                      <a:pt x="3811" y="394"/>
                      <a:pt x="3906" y="299"/>
                      <a:pt x="3906" y="203"/>
                    </a:cubicBezTo>
                    <a:cubicBezTo>
                      <a:pt x="3906" y="84"/>
                      <a:pt x="3811" y="1"/>
                      <a:pt x="3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79"/>
              <p:cNvSpPr/>
              <p:nvPr/>
            </p:nvSpPr>
            <p:spPr>
              <a:xfrm>
                <a:off x="3247566" y="2665262"/>
                <a:ext cx="51565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382" extrusionOk="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84" y="382"/>
                      <a:pt x="191" y="382"/>
                    </a:cubicBezTo>
                    <a:lnTo>
                      <a:pt x="1429" y="382"/>
                    </a:lnTo>
                    <a:cubicBezTo>
                      <a:pt x="1525" y="382"/>
                      <a:pt x="1620" y="298"/>
                      <a:pt x="1620" y="191"/>
                    </a:cubicBezTo>
                    <a:cubicBezTo>
                      <a:pt x="1620" y="84"/>
                      <a:pt x="1525" y="1"/>
                      <a:pt x="14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79"/>
              <p:cNvSpPr/>
              <p:nvPr/>
            </p:nvSpPr>
            <p:spPr>
              <a:xfrm>
                <a:off x="3247566" y="2697856"/>
                <a:ext cx="97432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82" extrusionOk="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84" y="382"/>
                      <a:pt x="191" y="382"/>
                    </a:cubicBezTo>
                    <a:lnTo>
                      <a:pt x="2870" y="382"/>
                    </a:lnTo>
                    <a:cubicBezTo>
                      <a:pt x="2977" y="382"/>
                      <a:pt x="3060" y="298"/>
                      <a:pt x="3060" y="191"/>
                    </a:cubicBezTo>
                    <a:cubicBezTo>
                      <a:pt x="3060" y="84"/>
                      <a:pt x="2977" y="1"/>
                      <a:pt x="2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79"/>
              <p:cNvSpPr/>
              <p:nvPr/>
            </p:nvSpPr>
            <p:spPr>
              <a:xfrm>
                <a:off x="3312754" y="2665262"/>
                <a:ext cx="32244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82" extrusionOk="0">
                    <a:moveTo>
                      <a:pt x="191" y="1"/>
                    </a:moveTo>
                    <a:cubicBezTo>
                      <a:pt x="84" y="1"/>
                      <a:pt x="0" y="84"/>
                      <a:pt x="0" y="191"/>
                    </a:cubicBezTo>
                    <a:cubicBezTo>
                      <a:pt x="0" y="298"/>
                      <a:pt x="96" y="382"/>
                      <a:pt x="191" y="382"/>
                    </a:cubicBezTo>
                    <a:lnTo>
                      <a:pt x="822" y="382"/>
                    </a:lnTo>
                    <a:cubicBezTo>
                      <a:pt x="929" y="382"/>
                      <a:pt x="1012" y="298"/>
                      <a:pt x="1012" y="191"/>
                    </a:cubicBezTo>
                    <a:cubicBezTo>
                      <a:pt x="1012" y="84"/>
                      <a:pt x="929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79"/>
              <p:cNvSpPr/>
              <p:nvPr/>
            </p:nvSpPr>
            <p:spPr>
              <a:xfrm>
                <a:off x="3371862" y="2665262"/>
                <a:ext cx="58408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382" extrusionOk="0">
                    <a:moveTo>
                      <a:pt x="203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6" y="382"/>
                      <a:pt x="203" y="382"/>
                    </a:cubicBezTo>
                    <a:lnTo>
                      <a:pt x="1644" y="382"/>
                    </a:lnTo>
                    <a:cubicBezTo>
                      <a:pt x="1751" y="382"/>
                      <a:pt x="1834" y="298"/>
                      <a:pt x="1834" y="191"/>
                    </a:cubicBezTo>
                    <a:cubicBezTo>
                      <a:pt x="1834" y="84"/>
                      <a:pt x="1751" y="1"/>
                      <a:pt x="16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79"/>
              <p:cNvSpPr/>
              <p:nvPr/>
            </p:nvSpPr>
            <p:spPr>
              <a:xfrm>
                <a:off x="3444625" y="2665262"/>
                <a:ext cx="51596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382" extrusionOk="0">
                    <a:moveTo>
                      <a:pt x="191" y="1"/>
                    </a:moveTo>
                    <a:cubicBezTo>
                      <a:pt x="84" y="1"/>
                      <a:pt x="1" y="84"/>
                      <a:pt x="1" y="191"/>
                    </a:cubicBezTo>
                    <a:cubicBezTo>
                      <a:pt x="1" y="298"/>
                      <a:pt x="84" y="382"/>
                      <a:pt x="191" y="382"/>
                    </a:cubicBezTo>
                    <a:lnTo>
                      <a:pt x="1430" y="382"/>
                    </a:lnTo>
                    <a:cubicBezTo>
                      <a:pt x="1525" y="382"/>
                      <a:pt x="1620" y="298"/>
                      <a:pt x="1620" y="191"/>
                    </a:cubicBezTo>
                    <a:cubicBezTo>
                      <a:pt x="1620" y="84"/>
                      <a:pt x="1525" y="1"/>
                      <a:pt x="1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79"/>
              <p:cNvSpPr/>
              <p:nvPr/>
            </p:nvSpPr>
            <p:spPr>
              <a:xfrm>
                <a:off x="3371862" y="2697856"/>
                <a:ext cx="84922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82" extrusionOk="0">
                    <a:moveTo>
                      <a:pt x="203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6" y="382"/>
                      <a:pt x="203" y="382"/>
                    </a:cubicBezTo>
                    <a:lnTo>
                      <a:pt x="2477" y="382"/>
                    </a:lnTo>
                    <a:cubicBezTo>
                      <a:pt x="2584" y="382"/>
                      <a:pt x="2668" y="298"/>
                      <a:pt x="2668" y="191"/>
                    </a:cubicBezTo>
                    <a:cubicBezTo>
                      <a:pt x="2668" y="84"/>
                      <a:pt x="2584" y="1"/>
                      <a:pt x="2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79"/>
              <p:cNvSpPr/>
              <p:nvPr/>
            </p:nvSpPr>
            <p:spPr>
              <a:xfrm>
                <a:off x="3470408" y="2697856"/>
                <a:ext cx="25814" cy="12159"/>
              </a:xfrm>
              <a:custGeom>
                <a:avLst/>
                <a:gdLst/>
                <a:ahLst/>
                <a:cxnLst/>
                <a:rect l="l" t="t" r="r" b="b"/>
                <a:pathLst>
                  <a:path w="811" h="382" extrusionOk="0">
                    <a:moveTo>
                      <a:pt x="203" y="1"/>
                    </a:moveTo>
                    <a:cubicBezTo>
                      <a:pt x="96" y="1"/>
                      <a:pt x="0" y="84"/>
                      <a:pt x="0" y="191"/>
                    </a:cubicBezTo>
                    <a:cubicBezTo>
                      <a:pt x="0" y="298"/>
                      <a:pt x="96" y="382"/>
                      <a:pt x="203" y="382"/>
                    </a:cubicBezTo>
                    <a:lnTo>
                      <a:pt x="620" y="382"/>
                    </a:lnTo>
                    <a:cubicBezTo>
                      <a:pt x="715" y="382"/>
                      <a:pt x="810" y="298"/>
                      <a:pt x="810" y="191"/>
                    </a:cubicBezTo>
                    <a:cubicBezTo>
                      <a:pt x="810" y="84"/>
                      <a:pt x="715" y="1"/>
                      <a:pt x="6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" name="Google Shape;2014;p48"/>
          <p:cNvSpPr txBox="1">
            <a:spLocks noGrp="1"/>
          </p:cNvSpPr>
          <p:nvPr>
            <p:ph type="title"/>
          </p:nvPr>
        </p:nvSpPr>
        <p:spPr>
          <a:xfrm>
            <a:off x="1413457" y="220460"/>
            <a:ext cx="6013523" cy="577108"/>
          </a:xfrm>
          <a:prstGeom prst="rect">
            <a:avLst/>
          </a:prstGeom>
          <a:solidFill>
            <a:srgbClr val="DC303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OVERVIEW</a:t>
            </a:r>
            <a:endParaRPr sz="2000" b="1" dirty="0">
              <a:solidFill>
                <a:schemeClr val="bg1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273647" y="1527092"/>
            <a:ext cx="870353" cy="2079138"/>
          </a:xfrm>
          <a:prstGeom prst="rect">
            <a:avLst/>
          </a:prstGeom>
          <a:solidFill>
            <a:srgbClr val="EB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Rectangle 59"/>
          <p:cNvSpPr/>
          <p:nvPr/>
        </p:nvSpPr>
        <p:spPr>
          <a:xfrm>
            <a:off x="-7044" y="1527092"/>
            <a:ext cx="870353" cy="2079138"/>
          </a:xfrm>
          <a:prstGeom prst="rect">
            <a:avLst/>
          </a:prstGeom>
          <a:solidFill>
            <a:srgbClr val="EB46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16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16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16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16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16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1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15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15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57" grpId="0" build="p" animBg="1"/>
      <p:bldP spid="9158" grpId="0" build="p"/>
      <p:bldP spid="9160" grpId="0" build="p" animBg="1"/>
      <p:bldP spid="9161" grpId="0" build="p"/>
      <p:bldP spid="9163" grpId="0" build="p" animBg="1"/>
      <p:bldP spid="9164" grpId="0" build="p"/>
      <p:bldP spid="9166" grpId="0" build="p" animBg="1"/>
      <p:bldP spid="9167" grpId="0" build="p"/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14;p48"/>
          <p:cNvSpPr txBox="1">
            <a:spLocks noGrp="1"/>
          </p:cNvSpPr>
          <p:nvPr>
            <p:ph type="title"/>
          </p:nvPr>
        </p:nvSpPr>
        <p:spPr>
          <a:xfrm>
            <a:off x="1108038" y="323754"/>
            <a:ext cx="6508376" cy="577108"/>
          </a:xfrm>
          <a:prstGeom prst="rect">
            <a:avLst/>
          </a:prstGeom>
          <a:solidFill>
            <a:srgbClr val="DC303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EXISTING SYSTEM</a:t>
            </a:r>
            <a:endParaRPr sz="2000" b="1" dirty="0">
              <a:solidFill>
                <a:schemeClr val="bg1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038" y="3004642"/>
            <a:ext cx="3689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DISADVANTAGES : 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Hard to search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Takes time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Extra money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Hard to manage all papers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Hard to trace member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97911" y="1291032"/>
            <a:ext cx="37544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2"/>
              </a:buClr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TRAINER : 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Keeps records on books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Track member using record books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Manage all papers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08038" y="1291032"/>
            <a:ext cx="3379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USER : 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Go to gym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Check plans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Enrol your name manually</a:t>
            </a:r>
          </a:p>
          <a:p>
            <a:pPr marL="342900" indent="-34290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Check details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372" y="2915401"/>
            <a:ext cx="4193628" cy="25705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014;p48"/>
          <p:cNvSpPr txBox="1">
            <a:spLocks noGrp="1"/>
          </p:cNvSpPr>
          <p:nvPr>
            <p:ph type="title"/>
          </p:nvPr>
        </p:nvSpPr>
        <p:spPr>
          <a:xfrm>
            <a:off x="1913631" y="216178"/>
            <a:ext cx="5313971" cy="577108"/>
          </a:xfrm>
          <a:prstGeom prst="rect">
            <a:avLst/>
          </a:prstGeom>
          <a:solidFill>
            <a:srgbClr val="DC303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000" b="1" dirty="0">
                <a:latin typeface="+mn-lt"/>
              </a:rPr>
              <a:t>DEVELOPED SYSTEM</a:t>
            </a:r>
            <a:endParaRPr sz="2000" b="1" dirty="0">
              <a:latin typeface="+mn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79346" y="967327"/>
            <a:ext cx="7979229" cy="3886200"/>
            <a:chOff x="489856" y="925286"/>
            <a:chExt cx="7979229" cy="3886200"/>
          </a:xfrm>
        </p:grpSpPr>
        <p:cxnSp>
          <p:nvCxnSpPr>
            <p:cNvPr id="44" name="Straight Connector 43"/>
            <p:cNvCxnSpPr>
              <a:stCxn id="31" idx="3"/>
              <a:endCxn id="37" idx="1"/>
            </p:cNvCxnSpPr>
            <p:nvPr/>
          </p:nvCxnSpPr>
          <p:spPr>
            <a:xfrm flipV="1">
              <a:off x="3924037" y="1139888"/>
              <a:ext cx="655719" cy="550497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33" idx="3"/>
              <a:endCxn id="34" idx="1"/>
            </p:cNvCxnSpPr>
            <p:nvPr/>
          </p:nvCxnSpPr>
          <p:spPr>
            <a:xfrm flipV="1">
              <a:off x="6052081" y="2700418"/>
              <a:ext cx="861064" cy="959627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35" idx="1"/>
              <a:endCxn id="33" idx="3"/>
            </p:cNvCxnSpPr>
            <p:nvPr/>
          </p:nvCxnSpPr>
          <p:spPr>
            <a:xfrm flipH="1" flipV="1">
              <a:off x="6052081" y="3660045"/>
              <a:ext cx="861064" cy="936840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33" idx="3"/>
            </p:cNvCxnSpPr>
            <p:nvPr/>
          </p:nvCxnSpPr>
          <p:spPr>
            <a:xfrm flipV="1">
              <a:off x="6052081" y="3654900"/>
              <a:ext cx="838573" cy="5145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32" idx="3"/>
              <a:endCxn id="33" idx="1"/>
            </p:cNvCxnSpPr>
            <p:nvPr/>
          </p:nvCxnSpPr>
          <p:spPr>
            <a:xfrm>
              <a:off x="3924038" y="3660043"/>
              <a:ext cx="572103" cy="2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31" idx="3"/>
              <a:endCxn id="38" idx="1"/>
            </p:cNvCxnSpPr>
            <p:nvPr/>
          </p:nvCxnSpPr>
          <p:spPr>
            <a:xfrm>
              <a:off x="3924037" y="1690385"/>
              <a:ext cx="655719" cy="657669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26" idx="3"/>
              <a:endCxn id="31" idx="1"/>
            </p:cNvCxnSpPr>
            <p:nvPr/>
          </p:nvCxnSpPr>
          <p:spPr>
            <a:xfrm flipV="1">
              <a:off x="2045796" y="1690385"/>
              <a:ext cx="322301" cy="1086872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2" idx="1"/>
              <a:endCxn id="26" idx="3"/>
            </p:cNvCxnSpPr>
            <p:nvPr/>
          </p:nvCxnSpPr>
          <p:spPr>
            <a:xfrm flipH="1" flipV="1">
              <a:off x="2045796" y="2777257"/>
              <a:ext cx="322301" cy="882787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/>
            <p:cNvSpPr/>
            <p:nvPr/>
          </p:nvSpPr>
          <p:spPr>
            <a:xfrm>
              <a:off x="489856" y="2562655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Home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368097" y="1475783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Member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368097" y="3445441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Trainer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496141" y="3445443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Verification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913145" y="2485816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Add</a:t>
              </a:r>
              <a:r>
                <a:rPr lang="en-IN" dirty="0"/>
                <a:t> </a:t>
              </a:r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Member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913145" y="4382283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Search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913145" y="3445442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Remove Member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579756" y="925286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Register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579756" y="2133452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Check details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79756" y="1480928"/>
              <a:ext cx="1555940" cy="4292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Check plans</a:t>
              </a:r>
            </a:p>
          </p:txBody>
        </p:sp>
        <p:cxnSp>
          <p:nvCxnSpPr>
            <p:cNvPr id="23" name="Straight Connector 22"/>
            <p:cNvCxnSpPr>
              <a:stCxn id="31" idx="3"/>
              <a:endCxn id="21" idx="1"/>
            </p:cNvCxnSpPr>
            <p:nvPr/>
          </p:nvCxnSpPr>
          <p:spPr>
            <a:xfrm>
              <a:off x="3924037" y="1690385"/>
              <a:ext cx="655719" cy="5145"/>
            </a:xfrm>
            <a:prstGeom prst="line">
              <a:avLst/>
            </a:prstGeom>
            <a:ln w="571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2097;p55"/>
          <p:cNvSpPr/>
          <p:nvPr/>
        </p:nvSpPr>
        <p:spPr>
          <a:xfrm>
            <a:off x="7348538" y="0"/>
            <a:ext cx="1544409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" name="Google Shape;2097;p55"/>
          <p:cNvSpPr/>
          <p:nvPr/>
        </p:nvSpPr>
        <p:spPr>
          <a:xfrm>
            <a:off x="5553077" y="0"/>
            <a:ext cx="1544409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6" name="Google Shape;2096;p55"/>
          <p:cNvPicPr preferRelativeResize="0"/>
          <p:nvPr/>
        </p:nvPicPr>
        <p:blipFill rotWithShape="1">
          <a:blip r:embed="rId3">
            <a:alphaModFix/>
          </a:blip>
          <a:srcRect l="1564" r="25341"/>
          <a:stretch/>
        </p:blipFill>
        <p:spPr>
          <a:xfrm flipH="1">
            <a:off x="5146397" y="1427292"/>
            <a:ext cx="4193546" cy="275646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014;p48"/>
          <p:cNvSpPr txBox="1">
            <a:spLocks noGrp="1"/>
          </p:cNvSpPr>
          <p:nvPr>
            <p:ph type="title"/>
          </p:nvPr>
        </p:nvSpPr>
        <p:spPr>
          <a:xfrm>
            <a:off x="0" y="198213"/>
            <a:ext cx="5553077" cy="577108"/>
          </a:xfrm>
          <a:prstGeom prst="rect">
            <a:avLst/>
          </a:prstGeom>
          <a:solidFill>
            <a:srgbClr val="DC303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+mn-lt"/>
              </a:rPr>
              <a:t>DSA USED &amp; LEARNINGS</a:t>
            </a:r>
            <a:endParaRPr sz="2000" b="1" dirty="0">
              <a:solidFill>
                <a:schemeClr val="bg1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7684" y="2332876"/>
            <a:ext cx="413886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Using doubly linked list.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Adding data to linked list.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Deleting data from linked list.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Traversing linked list.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Handling multiple data in linked list.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>
                  <a:lumMod val="20000"/>
                  <a:lumOff val="80000"/>
                </a:schemeClr>
              </a:solidFill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Using header files.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7684" y="1281840"/>
            <a:ext cx="4061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Doubly linked list is used to store and traverse to data.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5498" y="1909334"/>
            <a:ext cx="1296771" cy="307777"/>
          </a:xfrm>
          <a:prstGeom prst="rect">
            <a:avLst/>
          </a:prstGeom>
          <a:noFill/>
          <a:ln>
            <a:solidFill>
              <a:srgbClr val="EB4639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LEARNINGS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95498" y="869789"/>
            <a:ext cx="1374360" cy="307777"/>
          </a:xfrm>
          <a:prstGeom prst="rect">
            <a:avLst/>
          </a:prstGeom>
          <a:noFill/>
          <a:ln>
            <a:solidFill>
              <a:srgbClr val="EB4639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20000"/>
                    <a:lumOff val="80000"/>
                  </a:schemeClr>
                </a:solidFill>
              </a:rPr>
              <a:t>DSA USED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/>
      <p:bldP spid="15" grpId="0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9454;p86"/>
          <p:cNvPicPr preferRelativeResize="0"/>
          <p:nvPr/>
        </p:nvPicPr>
        <p:blipFill rotWithShape="1">
          <a:blip r:embed="rId3">
            <a:alphaModFix/>
          </a:blip>
          <a:srcRect l="16573" r="16573"/>
          <a:stretch/>
        </p:blipFill>
        <p:spPr>
          <a:xfrm>
            <a:off x="5572461" y="375837"/>
            <a:ext cx="3571539" cy="432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4" name="Google Shape;9454;p86"/>
          <p:cNvPicPr preferRelativeResize="0"/>
          <p:nvPr/>
        </p:nvPicPr>
        <p:blipFill rotWithShape="1">
          <a:blip r:embed="rId3">
            <a:alphaModFix/>
          </a:blip>
          <a:srcRect l="16573" r="16573"/>
          <a:stretch/>
        </p:blipFill>
        <p:spPr>
          <a:xfrm>
            <a:off x="0" y="375837"/>
            <a:ext cx="3571539" cy="43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1549102" y="1846639"/>
            <a:ext cx="60457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tx1">
                    <a:lumMod val="25000"/>
                    <a:lumOff val="75000"/>
                  </a:schemeClr>
                </a:solidFill>
                <a:latin typeface="Baskerville Old Face" panose="02020602080505020303" pitchFamily="18" charset="0"/>
              </a:rPr>
              <a:t>THANK YOU !!</a:t>
            </a:r>
          </a:p>
          <a:p>
            <a:pPr algn="ctr"/>
            <a:r>
              <a:rPr lang="en-IN" sz="1800" dirty="0">
                <a:solidFill>
                  <a:schemeClr val="tx1">
                    <a:lumMod val="25000"/>
                    <a:lumOff val="75000"/>
                  </a:schemeClr>
                </a:solidFill>
              </a:rPr>
              <a:t>BE FIT!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Gym Sport Business Plan XL by Slidesgo">
  <a:themeElements>
    <a:clrScheme name="Simple Light">
      <a:dk1>
        <a:srgbClr val="0C343D"/>
      </a:dk1>
      <a:lt1>
        <a:srgbClr val="76A5AF"/>
      </a:lt1>
      <a:dk2>
        <a:srgbClr val="F94C3C"/>
      </a:dk2>
      <a:lt2>
        <a:srgbClr val="FFFFFF"/>
      </a:lt2>
      <a:accent1>
        <a:srgbClr val="0C343D"/>
      </a:accent1>
      <a:accent2>
        <a:srgbClr val="76A5AF"/>
      </a:accent2>
      <a:accent3>
        <a:srgbClr val="F94C3C"/>
      </a:accent3>
      <a:accent4>
        <a:srgbClr val="FFFFFF"/>
      </a:accent4>
      <a:accent5>
        <a:srgbClr val="0C343D"/>
      </a:accent5>
      <a:accent6>
        <a:srgbClr val="F94C3C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229</Words>
  <Application>Microsoft Office PowerPoint</Application>
  <PresentationFormat>On-screen Show (16:9)</PresentationFormat>
  <Paragraphs>78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Abel</vt:lpstr>
      <vt:lpstr>Anton</vt:lpstr>
      <vt:lpstr>Arial</vt:lpstr>
      <vt:lpstr>Arial Black</vt:lpstr>
      <vt:lpstr>Baskerville Old Face</vt:lpstr>
      <vt:lpstr>Josefin Sans</vt:lpstr>
      <vt:lpstr>Josefin Slab</vt:lpstr>
      <vt:lpstr>Wingdings</vt:lpstr>
      <vt:lpstr>Gym Sport Business Plan XL by Slidesgo</vt:lpstr>
      <vt:lpstr>GYM MANAGEMENT SYSTEM</vt:lpstr>
      <vt:lpstr>TABLE OF CONTENTS</vt:lpstr>
      <vt:lpstr>INTRODUCTION</vt:lpstr>
      <vt:lpstr>OVERVIEW</vt:lpstr>
      <vt:lpstr>EXISTING SYSTEM</vt:lpstr>
      <vt:lpstr>DEVELOPED SYSTEM</vt:lpstr>
      <vt:lpstr>DSA USED &amp; LEARNINGS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GYM MANAGEMENT SYSTEM</dc:title>
  <dc:creator>shreevesh</dc:creator>
  <cp:lastModifiedBy>SHUBHAM GAONKAR</cp:lastModifiedBy>
  <cp:revision>33</cp:revision>
  <dcterms:modified xsi:type="dcterms:W3CDTF">2023-01-01T10:09:29Z</dcterms:modified>
</cp:coreProperties>
</file>